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1" r:id="rId2"/>
    <p:sldMasterId id="2147483687" r:id="rId3"/>
    <p:sldMasterId id="2147483732" r:id="rId4"/>
  </p:sldMasterIdLst>
  <p:notesMasterIdLst>
    <p:notesMasterId r:id="rId15"/>
  </p:notesMasterIdLst>
  <p:sldIdLst>
    <p:sldId id="256" r:id="rId5"/>
    <p:sldId id="754" r:id="rId6"/>
    <p:sldId id="756" r:id="rId7"/>
    <p:sldId id="277" r:id="rId8"/>
    <p:sldId id="755" r:id="rId9"/>
    <p:sldId id="750" r:id="rId10"/>
    <p:sldId id="751" r:id="rId11"/>
    <p:sldId id="753" r:id="rId12"/>
    <p:sldId id="257" r:id="rId13"/>
    <p:sldId id="259" r:id="rId14"/>
  </p:sldIdLst>
  <p:sldSz cx="10160000" cy="7620000"/>
  <p:notesSz cx="7559675" cy="10691813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7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edit the notes' format</a:t>
            </a:r>
          </a:p>
        </p:txBody>
      </p:sp>
      <p:sp>
        <p:nvSpPr>
          <p:cNvPr id="24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246" name="PlaceHolder 4"/>
          <p:cNvSpPr>
            <a:spLocks noGrp="1"/>
          </p:cNvSpPr>
          <p:nvPr>
            <p:ph type="dt" idx="12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247" name="PlaceHolder 5"/>
          <p:cNvSpPr>
            <a:spLocks noGrp="1"/>
          </p:cNvSpPr>
          <p:nvPr>
            <p:ph type="ftr" idx="13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48" name="PlaceHolder 6"/>
          <p:cNvSpPr>
            <a:spLocks noGrp="1"/>
          </p:cNvSpPr>
          <p:nvPr>
            <p:ph type="sldNum" idx="1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D37537AD-B5B0-4D3D-9A21-B4AC8BAB577F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754187-86CA-470F-1BF1-8B10E82DED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63"/>
            <a:ext cx="5074709" cy="7619681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654942B-3608-59AB-590E-2BA85A6290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77356" y="0"/>
            <a:ext cx="5082646" cy="7620000"/>
          </a:xfrm>
          <a:solidFill>
            <a:schemeClr val="tx1"/>
          </a:solid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66EF1A-C823-49F8-5E01-F1777EEB2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303" y="776680"/>
            <a:ext cx="4441032" cy="1332484"/>
          </a:xfrm>
        </p:spPr>
        <p:txBody>
          <a:bodyPr anchor="t" anchorCtr="0"/>
          <a:lstStyle>
            <a:lvl1pPr algn="l">
              <a:lnSpc>
                <a:spcPct val="75000"/>
              </a:lnSpc>
              <a:defRPr sz="4167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444B5-66BC-FBBD-0A46-059FEF56C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481" y="2347411"/>
            <a:ext cx="4441032" cy="108804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75000"/>
              </a:lnSpc>
              <a:spcAft>
                <a:spcPts val="626"/>
              </a:spcAft>
              <a:buNone/>
              <a:defRPr sz="2000" b="1">
                <a:solidFill>
                  <a:schemeClr val="tx1"/>
                </a:solidFill>
              </a:defRPr>
            </a:lvl1pPr>
            <a:lvl2pPr marL="380996" indent="0" algn="ctr">
              <a:buNone/>
              <a:defRPr sz="1667"/>
            </a:lvl2pPr>
            <a:lvl3pPr marL="761992" indent="0" algn="ctr">
              <a:buNone/>
              <a:defRPr sz="1500"/>
            </a:lvl3pPr>
            <a:lvl4pPr marL="1142989" indent="0" algn="ctr">
              <a:buNone/>
              <a:defRPr sz="1333"/>
            </a:lvl4pPr>
            <a:lvl5pPr marL="1523985" indent="0" algn="ctr">
              <a:buNone/>
              <a:defRPr sz="1333"/>
            </a:lvl5pPr>
            <a:lvl6pPr marL="1904981" indent="0" algn="ctr">
              <a:buNone/>
              <a:defRPr sz="1333"/>
            </a:lvl6pPr>
            <a:lvl7pPr marL="2285977" indent="0" algn="ctr">
              <a:buNone/>
              <a:defRPr sz="1333"/>
            </a:lvl7pPr>
            <a:lvl8pPr marL="2666973" indent="0" algn="ctr">
              <a:buNone/>
              <a:defRPr sz="1333"/>
            </a:lvl8pPr>
            <a:lvl9pPr marL="3047970" indent="0" algn="ctr">
              <a:buNone/>
              <a:defRPr sz="1333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5E12C7-ACF7-7EF5-DF1A-30433E2930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47945" y="491185"/>
            <a:ext cx="1122579" cy="149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8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3FE0-FA3B-4432-88CA-24C3589C265C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8C34-227A-4F3E-9AE3-B9F05CEFAA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60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A8A830FC-6FBA-45DD-9B5E-45842A7F448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F36C06A-2D77-4B03-A326-FD036ED125B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AAB03BC1-BD69-4EC8-863D-6FC9A66A2A0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25959193-931E-484C-ABFC-5AE9BC80905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FB4E8726-E9F7-487B-A74C-746BB78C337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CFE27578-4B19-4DEA-A3DC-5A68D3ECBF1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60F13042-6DCF-4D4F-96C1-8E93A648F75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F21ADF46-33CE-44B7-A2D0-8F4CDD2A2B4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C9C38011-E55B-468F-8093-BAC387544B5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555C0A1B-A4EE-418D-815A-4C2ACE06884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D58C4519-896C-46F3-B558-60547D5233F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184B4053-491A-4EC9-9FD5-0FA156FD1D9B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31044-C997-1A42-8246-CBDE2301E441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632EB-FD89-8A40-ACFC-D3FAEA36C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0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62597" y="2362200"/>
            <a:ext cx="8642778" cy="6474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7" b="0" i="0">
                <a:solidFill>
                  <a:schemeClr val="bg1"/>
                </a:solidFill>
                <a:latin typeface="UKIJ Qolyazma"/>
                <a:cs typeface="UKIJ Qolyaz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25196" y="4267200"/>
            <a:ext cx="7117582" cy="2705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58" b="1" i="0">
                <a:solidFill>
                  <a:srgbClr val="231F20"/>
                </a:solidFill>
                <a:latin typeface="Gothic Uralic"/>
                <a:cs typeface="Gothic Ural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489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6059" y="880883"/>
            <a:ext cx="2414794" cy="647421"/>
          </a:xfrm>
        </p:spPr>
        <p:txBody>
          <a:bodyPr lIns="0" tIns="0" rIns="0" bIns="0"/>
          <a:lstStyle>
            <a:lvl1pPr>
              <a:defRPr sz="4207" b="0" i="0">
                <a:solidFill>
                  <a:schemeClr val="bg1"/>
                </a:solidFill>
                <a:latin typeface="UKIJ Qolyazma"/>
                <a:cs typeface="UKIJ Qolyaz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42229" y="2862020"/>
            <a:ext cx="6412602" cy="270523"/>
          </a:xfrm>
        </p:spPr>
        <p:txBody>
          <a:bodyPr lIns="0" tIns="0" rIns="0" bIns="0"/>
          <a:lstStyle>
            <a:lvl1pPr>
              <a:defRPr sz="1758" b="1" i="0">
                <a:solidFill>
                  <a:srgbClr val="231F20"/>
                </a:solidFill>
                <a:latin typeface="Gothic Uralic"/>
                <a:cs typeface="Gothic Ural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178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6059" y="880883"/>
            <a:ext cx="2414794" cy="647421"/>
          </a:xfrm>
        </p:spPr>
        <p:txBody>
          <a:bodyPr lIns="0" tIns="0" rIns="0" bIns="0"/>
          <a:lstStyle>
            <a:lvl1pPr>
              <a:defRPr sz="4207" b="0" i="0">
                <a:solidFill>
                  <a:schemeClr val="bg1"/>
                </a:solidFill>
                <a:latin typeface="UKIJ Qolyazma"/>
                <a:cs typeface="UKIJ Qolyaz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8398" y="1752600"/>
            <a:ext cx="442306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236506" y="1752600"/>
            <a:ext cx="442306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370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6059" y="880883"/>
            <a:ext cx="2414794" cy="647421"/>
          </a:xfrm>
        </p:spPr>
        <p:txBody>
          <a:bodyPr lIns="0" tIns="0" rIns="0" bIns="0"/>
          <a:lstStyle>
            <a:lvl1pPr>
              <a:defRPr sz="4207" b="0" i="0">
                <a:solidFill>
                  <a:schemeClr val="bg1"/>
                </a:solidFill>
                <a:latin typeface="UKIJ Qolyazma"/>
                <a:cs typeface="UKIJ Qolyaz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001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851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3.w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30" r:id="rId13"/>
    <p:sldLayoutId id="2147483731" r:id="rId14"/>
  </p:sldLayoutIdLst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6"/>
          <p:cNvSpPr/>
          <p:nvPr/>
        </p:nvSpPr>
        <p:spPr>
          <a:xfrm>
            <a:off x="0" y="490320"/>
            <a:ext cx="10156680" cy="6997680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350" b="0" strike="noStrike" spc="-1">
              <a:solidFill>
                <a:srgbClr val="E6005B"/>
              </a:solidFill>
              <a:latin typeface="Calibri"/>
              <a:ea typeface="DejaVu Sans"/>
            </a:endParaRPr>
          </a:p>
        </p:txBody>
      </p:sp>
      <p:pic>
        <p:nvPicPr>
          <p:cNvPr id="39" name="Picture 3"/>
          <p:cNvPicPr/>
          <p:nvPr/>
        </p:nvPicPr>
        <p:blipFill>
          <a:blip r:embed="rId14"/>
          <a:stretch/>
        </p:blipFill>
        <p:spPr>
          <a:xfrm>
            <a:off x="369000" y="889200"/>
            <a:ext cx="2852640" cy="1118880"/>
          </a:xfrm>
          <a:prstGeom prst="rect">
            <a:avLst/>
          </a:prstGeom>
          <a:ln w="0"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dt" idx="1"/>
          </p:nvPr>
        </p:nvSpPr>
        <p:spPr>
          <a:xfrm>
            <a:off x="5229360" y="6731280"/>
            <a:ext cx="4558320" cy="39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ftr" idx="3"/>
          </p:nvPr>
        </p:nvSpPr>
        <p:spPr>
          <a:xfrm>
            <a:off x="3365280" y="7062840"/>
            <a:ext cx="3425760" cy="4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21" name="PlaceHolder 2"/>
          <p:cNvSpPr>
            <a:spLocks noGrp="1"/>
          </p:cNvSpPr>
          <p:nvPr>
            <p:ph type="sldNum" idx="4"/>
          </p:nvPr>
        </p:nvSpPr>
        <p:spPr>
          <a:xfrm>
            <a:off x="7175520" y="7062840"/>
            <a:ext cx="2282760" cy="4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GB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CEBC3FC-DB17-46A9-813D-4DF509FF3976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dt" idx="5"/>
          </p:nvPr>
        </p:nvSpPr>
        <p:spPr>
          <a:xfrm>
            <a:off x="698040" y="7062840"/>
            <a:ext cx="2282760" cy="4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123" name="PlaceHolder 4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27" r:id="rId13"/>
  </p:sldLayoutIdLst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99323" y="206103"/>
            <a:ext cx="9766040" cy="7200240"/>
          </a:xfrm>
          <a:custGeom>
            <a:avLst/>
            <a:gdLst/>
            <a:ahLst/>
            <a:cxnLst/>
            <a:rect l="l" t="t" r="r" b="b"/>
            <a:pathLst>
              <a:path w="7776209" h="5544185">
                <a:moveTo>
                  <a:pt x="7775994" y="0"/>
                </a:moveTo>
                <a:lnTo>
                  <a:pt x="0" y="0"/>
                </a:lnTo>
                <a:lnTo>
                  <a:pt x="0" y="5543994"/>
                </a:lnTo>
                <a:lnTo>
                  <a:pt x="7775994" y="5543994"/>
                </a:lnTo>
                <a:lnTo>
                  <a:pt x="7775994" y="0"/>
                </a:lnTo>
                <a:close/>
              </a:path>
            </a:pathLst>
          </a:custGeom>
          <a:solidFill>
            <a:srgbClr val="009DC0"/>
          </a:solidFill>
        </p:spPr>
        <p:txBody>
          <a:bodyPr wrap="square" lIns="0" tIns="0" rIns="0" bIns="0" rtlCol="0"/>
          <a:lstStyle/>
          <a:p>
            <a:endParaRPr sz="2261"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11085" y="940145"/>
            <a:ext cx="3038749" cy="135756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6059" y="880883"/>
            <a:ext cx="2414794" cy="5155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50" b="0" i="0">
                <a:solidFill>
                  <a:schemeClr val="bg1"/>
                </a:solidFill>
                <a:latin typeface="UKIJ Qolyazma"/>
                <a:cs typeface="UKIJ Qolyaz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42229" y="2862020"/>
            <a:ext cx="641260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231F20"/>
                </a:solidFill>
                <a:latin typeface="Gothic Uralic"/>
                <a:cs typeface="Gothic Ural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57111" y="7086600"/>
            <a:ext cx="325375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8399" y="7086600"/>
            <a:ext cx="233863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320942" y="7086600"/>
            <a:ext cx="233863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163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</p:sldLayoutIdLst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74197">
        <a:defRPr>
          <a:latin typeface="+mn-lt"/>
          <a:ea typeface="+mn-ea"/>
          <a:cs typeface="+mn-cs"/>
        </a:defRPr>
      </a:lvl2pPr>
      <a:lvl3pPr marL="1148395">
        <a:defRPr>
          <a:latin typeface="+mn-lt"/>
          <a:ea typeface="+mn-ea"/>
          <a:cs typeface="+mn-cs"/>
        </a:defRPr>
      </a:lvl3pPr>
      <a:lvl4pPr marL="1722592">
        <a:defRPr>
          <a:latin typeface="+mn-lt"/>
          <a:ea typeface="+mn-ea"/>
          <a:cs typeface="+mn-cs"/>
        </a:defRPr>
      </a:lvl4pPr>
      <a:lvl5pPr marL="2296790">
        <a:defRPr>
          <a:latin typeface="+mn-lt"/>
          <a:ea typeface="+mn-ea"/>
          <a:cs typeface="+mn-cs"/>
        </a:defRPr>
      </a:lvl5pPr>
      <a:lvl6pPr marL="2870987">
        <a:defRPr>
          <a:latin typeface="+mn-lt"/>
          <a:ea typeface="+mn-ea"/>
          <a:cs typeface="+mn-cs"/>
        </a:defRPr>
      </a:lvl6pPr>
      <a:lvl7pPr marL="3445185">
        <a:defRPr>
          <a:latin typeface="+mn-lt"/>
          <a:ea typeface="+mn-ea"/>
          <a:cs typeface="+mn-cs"/>
        </a:defRPr>
      </a:lvl7pPr>
      <a:lvl8pPr marL="4019382">
        <a:defRPr>
          <a:latin typeface="+mn-lt"/>
          <a:ea typeface="+mn-ea"/>
          <a:cs typeface="+mn-cs"/>
        </a:defRPr>
      </a:lvl8pPr>
      <a:lvl9pPr marL="459358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74197">
        <a:defRPr>
          <a:latin typeface="+mn-lt"/>
          <a:ea typeface="+mn-ea"/>
          <a:cs typeface="+mn-cs"/>
        </a:defRPr>
      </a:lvl2pPr>
      <a:lvl3pPr marL="1148395">
        <a:defRPr>
          <a:latin typeface="+mn-lt"/>
          <a:ea typeface="+mn-ea"/>
          <a:cs typeface="+mn-cs"/>
        </a:defRPr>
      </a:lvl3pPr>
      <a:lvl4pPr marL="1722592">
        <a:defRPr>
          <a:latin typeface="+mn-lt"/>
          <a:ea typeface="+mn-ea"/>
          <a:cs typeface="+mn-cs"/>
        </a:defRPr>
      </a:lvl4pPr>
      <a:lvl5pPr marL="2296790">
        <a:defRPr>
          <a:latin typeface="+mn-lt"/>
          <a:ea typeface="+mn-ea"/>
          <a:cs typeface="+mn-cs"/>
        </a:defRPr>
      </a:lvl5pPr>
      <a:lvl6pPr marL="2870987">
        <a:defRPr>
          <a:latin typeface="+mn-lt"/>
          <a:ea typeface="+mn-ea"/>
          <a:cs typeface="+mn-cs"/>
        </a:defRPr>
      </a:lvl6pPr>
      <a:lvl7pPr marL="3445185">
        <a:defRPr>
          <a:latin typeface="+mn-lt"/>
          <a:ea typeface="+mn-ea"/>
          <a:cs typeface="+mn-cs"/>
        </a:defRPr>
      </a:lvl7pPr>
      <a:lvl8pPr marL="4019382">
        <a:defRPr>
          <a:latin typeface="+mn-lt"/>
          <a:ea typeface="+mn-ea"/>
          <a:cs typeface="+mn-cs"/>
        </a:defRPr>
      </a:lvl8pPr>
      <a:lvl9pPr marL="459358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6" descr="A picture containing text, grass&#10;&#10;Description automatically generated"/>
          <p:cNvPicPr/>
          <p:nvPr/>
        </p:nvPicPr>
        <p:blipFill>
          <a:blip r:embed="rId2"/>
          <a:stretch/>
        </p:blipFill>
        <p:spPr>
          <a:xfrm>
            <a:off x="0" y="0"/>
            <a:ext cx="10156680" cy="7616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2" descr="Qr code&#10;&#10;Description automatically generated"/>
          <p:cNvPicPr/>
          <p:nvPr/>
        </p:nvPicPr>
        <p:blipFill>
          <a:blip r:embed="rId2"/>
          <a:stretch/>
        </p:blipFill>
        <p:spPr>
          <a:xfrm>
            <a:off x="0" y="1080"/>
            <a:ext cx="10156680" cy="761436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3"/>
          <p:cNvPicPr/>
          <p:nvPr/>
        </p:nvPicPr>
        <p:blipFill>
          <a:blip r:embed="rId3"/>
          <a:stretch/>
        </p:blipFill>
        <p:spPr>
          <a:xfrm>
            <a:off x="-2181960" y="-39960"/>
            <a:ext cx="12364200" cy="872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6C3C6-B5F6-75E5-21AA-30FCD6E45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  <p:pic>
        <p:nvPicPr>
          <p:cNvPr id="2" name="Picture 25">
            <a:extLst>
              <a:ext uri="{FF2B5EF4-FFF2-40B4-BE49-F238E27FC236}">
                <a16:creationId xmlns:a16="http://schemas.microsoft.com/office/drawing/2014/main" id="{3504E349-5F4D-4E9F-29A7-AC7224F4CA5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-1767840" y="0"/>
            <a:ext cx="13429952" cy="8726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06559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87672" y="1231894"/>
            <a:ext cx="3032708" cy="665941"/>
          </a:xfrm>
          <a:prstGeom prst="rect">
            <a:avLst/>
          </a:prstGeom>
        </p:spPr>
        <p:txBody>
          <a:bodyPr vert="horz" wrap="square" lIns="0" tIns="18341" rIns="0" bIns="0" rtlCol="0">
            <a:spAutoFit/>
          </a:bodyPr>
          <a:lstStyle/>
          <a:p>
            <a:pPr marL="15950">
              <a:spcBef>
                <a:spcPts val="143"/>
              </a:spcBef>
            </a:pPr>
            <a:r>
              <a:rPr dirty="0"/>
              <a:t>Meet </a:t>
            </a:r>
            <a:r>
              <a:rPr spc="-31" dirty="0"/>
              <a:t>the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795668" y="981465"/>
            <a:ext cx="2410807" cy="665941"/>
          </a:xfrm>
          <a:prstGeom prst="rect">
            <a:avLst/>
          </a:prstGeom>
        </p:spPr>
        <p:txBody>
          <a:bodyPr vert="horz" wrap="square" lIns="0" tIns="18341" rIns="0" bIns="0" rtlCol="0">
            <a:spAutoFit/>
          </a:bodyPr>
          <a:lstStyle/>
          <a:p>
            <a:pPr marL="15950" defTabSz="1148395">
              <a:spcBef>
                <a:spcPts val="143"/>
              </a:spcBef>
            </a:pPr>
            <a:r>
              <a:rPr sz="4207" kern="0" spc="-25" dirty="0">
                <a:solidFill>
                  <a:srgbClr val="FFFFFF"/>
                </a:solidFill>
                <a:latin typeface="UKIJ Qolyazma"/>
                <a:cs typeface="UKIJ Qolyazma"/>
              </a:rPr>
              <a:t>Webinars</a:t>
            </a:r>
            <a:endParaRPr sz="4207" kern="0">
              <a:solidFill>
                <a:sysClr val="windowText" lastClr="000000"/>
              </a:solidFill>
              <a:latin typeface="UKIJ Qolyazma"/>
              <a:cs typeface="UKIJ Qolyaz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47852" y="5429685"/>
            <a:ext cx="1001356" cy="100135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781733" y="1651584"/>
            <a:ext cx="6533821" cy="1601356"/>
            <a:chOff x="1418704" y="1215061"/>
            <a:chExt cx="5202555" cy="127508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9877" y="1216050"/>
              <a:ext cx="985824" cy="94924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75707" y="1215061"/>
              <a:ext cx="1013722" cy="98247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18704" y="2165299"/>
              <a:ext cx="5202555" cy="324485"/>
            </a:xfrm>
            <a:custGeom>
              <a:avLst/>
              <a:gdLst/>
              <a:ahLst/>
              <a:cxnLst/>
              <a:rect l="l" t="t" r="r" b="b"/>
              <a:pathLst>
                <a:path w="5202555" h="324485">
                  <a:moveTo>
                    <a:pt x="5049596" y="0"/>
                  </a:moveTo>
                  <a:lnTo>
                    <a:pt x="152400" y="0"/>
                  </a:ln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72008"/>
                  </a:lnTo>
                  <a:lnTo>
                    <a:pt x="7769" y="220181"/>
                  </a:lnTo>
                  <a:lnTo>
                    <a:pt x="29405" y="262017"/>
                  </a:lnTo>
                  <a:lnTo>
                    <a:pt x="62396" y="295006"/>
                  </a:lnTo>
                  <a:lnTo>
                    <a:pt x="104231" y="316640"/>
                  </a:lnTo>
                  <a:lnTo>
                    <a:pt x="152400" y="324408"/>
                  </a:lnTo>
                  <a:lnTo>
                    <a:pt x="5049596" y="324408"/>
                  </a:lnTo>
                  <a:lnTo>
                    <a:pt x="5097769" y="316640"/>
                  </a:lnTo>
                  <a:lnTo>
                    <a:pt x="5139604" y="295006"/>
                  </a:lnTo>
                  <a:lnTo>
                    <a:pt x="5172593" y="262017"/>
                  </a:lnTo>
                  <a:lnTo>
                    <a:pt x="5194227" y="220181"/>
                  </a:lnTo>
                  <a:lnTo>
                    <a:pt x="5201996" y="172008"/>
                  </a:lnTo>
                  <a:lnTo>
                    <a:pt x="5201996" y="152400"/>
                  </a:lnTo>
                  <a:lnTo>
                    <a:pt x="5194227" y="104231"/>
                  </a:lnTo>
                  <a:lnTo>
                    <a:pt x="5172593" y="62396"/>
                  </a:lnTo>
                  <a:lnTo>
                    <a:pt x="5139604" y="29405"/>
                  </a:lnTo>
                  <a:lnTo>
                    <a:pt x="5097769" y="7769"/>
                  </a:lnTo>
                  <a:lnTo>
                    <a:pt x="50495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148395"/>
              <a:endParaRPr sz="2261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690596" y="6638535"/>
            <a:ext cx="5337589" cy="190000"/>
          </a:xfrm>
          <a:prstGeom prst="rect">
            <a:avLst/>
          </a:prstGeom>
        </p:spPr>
        <p:txBody>
          <a:bodyPr vert="horz" wrap="square" lIns="0" tIns="15950" rIns="0" bIns="0" rtlCol="0">
            <a:spAutoFit/>
          </a:bodyPr>
          <a:lstStyle/>
          <a:p>
            <a:pPr marL="15950" defTabSz="1148395">
              <a:spcBef>
                <a:spcPts val="126"/>
              </a:spcBef>
            </a:pPr>
            <a:r>
              <a:rPr sz="1130" b="1" kern="0" dirty="0">
                <a:solidFill>
                  <a:srgbClr val="231F20"/>
                </a:solidFill>
                <a:latin typeface="Gothic Uralic"/>
                <a:cs typeface="Gothic Uralic"/>
              </a:rPr>
              <a:t>Please</a:t>
            </a:r>
            <a:r>
              <a:rPr sz="1130" b="1" kern="0" spc="-25" dirty="0">
                <a:solidFill>
                  <a:srgbClr val="231F20"/>
                </a:solidFill>
                <a:latin typeface="Gothic Uralic"/>
                <a:cs typeface="Gothic Uralic"/>
              </a:rPr>
              <a:t> </a:t>
            </a:r>
            <a:r>
              <a:rPr sz="1130" b="1" kern="0" dirty="0">
                <a:solidFill>
                  <a:srgbClr val="231F20"/>
                </a:solidFill>
                <a:latin typeface="Gothic Uralic"/>
                <a:cs typeface="Gothic Uralic"/>
              </a:rPr>
              <a:t>also</a:t>
            </a:r>
            <a:r>
              <a:rPr sz="1130" b="1" kern="0" spc="-19" dirty="0">
                <a:solidFill>
                  <a:srgbClr val="231F20"/>
                </a:solidFill>
                <a:latin typeface="Gothic Uralic"/>
                <a:cs typeface="Gothic Uralic"/>
              </a:rPr>
              <a:t> </a:t>
            </a:r>
            <a:r>
              <a:rPr sz="1130" b="1" kern="0" dirty="0">
                <a:solidFill>
                  <a:srgbClr val="231F20"/>
                </a:solidFill>
                <a:latin typeface="Gothic Uralic"/>
                <a:cs typeface="Gothic Uralic"/>
              </a:rPr>
              <a:t>register</a:t>
            </a:r>
            <a:r>
              <a:rPr sz="1130" b="1" kern="0" spc="-25" dirty="0">
                <a:solidFill>
                  <a:srgbClr val="231F20"/>
                </a:solidFill>
                <a:latin typeface="Gothic Uralic"/>
                <a:cs typeface="Gothic Uralic"/>
              </a:rPr>
              <a:t> </a:t>
            </a:r>
            <a:r>
              <a:rPr sz="1130" b="1" kern="0" dirty="0">
                <a:solidFill>
                  <a:srgbClr val="231F20"/>
                </a:solidFill>
                <a:latin typeface="Gothic Uralic"/>
                <a:cs typeface="Gothic Uralic"/>
              </a:rPr>
              <a:t>if</a:t>
            </a:r>
            <a:r>
              <a:rPr sz="1130" b="1" kern="0" spc="-19" dirty="0">
                <a:solidFill>
                  <a:srgbClr val="231F20"/>
                </a:solidFill>
                <a:latin typeface="Gothic Uralic"/>
                <a:cs typeface="Gothic Uralic"/>
              </a:rPr>
              <a:t> </a:t>
            </a:r>
            <a:r>
              <a:rPr sz="1130" b="1" kern="0" dirty="0">
                <a:solidFill>
                  <a:srgbClr val="231F20"/>
                </a:solidFill>
                <a:latin typeface="Gothic Uralic"/>
                <a:cs typeface="Gothic Uralic"/>
              </a:rPr>
              <a:t>you</a:t>
            </a:r>
            <a:r>
              <a:rPr sz="1130" b="1" kern="0" spc="-19" dirty="0">
                <a:solidFill>
                  <a:srgbClr val="231F20"/>
                </a:solidFill>
                <a:latin typeface="Gothic Uralic"/>
                <a:cs typeface="Gothic Uralic"/>
              </a:rPr>
              <a:t> </a:t>
            </a:r>
            <a:r>
              <a:rPr sz="1130" b="1" kern="0" dirty="0">
                <a:solidFill>
                  <a:srgbClr val="231F20"/>
                </a:solidFill>
                <a:latin typeface="Gothic Uralic"/>
                <a:cs typeface="Gothic Uralic"/>
              </a:rPr>
              <a:t>would</a:t>
            </a:r>
            <a:r>
              <a:rPr sz="1130" b="1" kern="0" spc="-25" dirty="0">
                <a:solidFill>
                  <a:srgbClr val="231F20"/>
                </a:solidFill>
                <a:latin typeface="Gothic Uralic"/>
                <a:cs typeface="Gothic Uralic"/>
              </a:rPr>
              <a:t> </a:t>
            </a:r>
            <a:r>
              <a:rPr sz="1130" b="1" kern="0" dirty="0">
                <a:solidFill>
                  <a:srgbClr val="231F20"/>
                </a:solidFill>
                <a:latin typeface="Gothic Uralic"/>
                <a:cs typeface="Gothic Uralic"/>
              </a:rPr>
              <a:t>like</a:t>
            </a:r>
            <a:r>
              <a:rPr sz="1130" b="1" kern="0" spc="-19" dirty="0">
                <a:solidFill>
                  <a:srgbClr val="231F20"/>
                </a:solidFill>
                <a:latin typeface="Gothic Uralic"/>
                <a:cs typeface="Gothic Uralic"/>
              </a:rPr>
              <a:t> </a:t>
            </a:r>
            <a:r>
              <a:rPr sz="1130" b="1" kern="0" dirty="0">
                <a:solidFill>
                  <a:srgbClr val="231F20"/>
                </a:solidFill>
                <a:latin typeface="Gothic Uralic"/>
                <a:cs typeface="Gothic Uralic"/>
              </a:rPr>
              <a:t>to</a:t>
            </a:r>
            <a:r>
              <a:rPr sz="1130" b="1" kern="0" spc="-19" dirty="0">
                <a:solidFill>
                  <a:srgbClr val="231F20"/>
                </a:solidFill>
                <a:latin typeface="Gothic Uralic"/>
                <a:cs typeface="Gothic Uralic"/>
              </a:rPr>
              <a:t> </a:t>
            </a:r>
            <a:r>
              <a:rPr sz="1130" b="1" kern="0" dirty="0">
                <a:solidFill>
                  <a:srgbClr val="231F20"/>
                </a:solidFill>
                <a:latin typeface="Gothic Uralic"/>
                <a:cs typeface="Gothic Uralic"/>
              </a:rPr>
              <a:t>be</a:t>
            </a:r>
            <a:r>
              <a:rPr sz="1130" b="1" kern="0" spc="-25" dirty="0">
                <a:solidFill>
                  <a:srgbClr val="231F20"/>
                </a:solidFill>
                <a:latin typeface="Gothic Uralic"/>
                <a:cs typeface="Gothic Uralic"/>
              </a:rPr>
              <a:t> </a:t>
            </a:r>
            <a:r>
              <a:rPr sz="1130" b="1" kern="0" dirty="0">
                <a:solidFill>
                  <a:srgbClr val="231F20"/>
                </a:solidFill>
                <a:latin typeface="Gothic Uralic"/>
                <a:cs typeface="Gothic Uralic"/>
              </a:rPr>
              <a:t>emailed</a:t>
            </a:r>
            <a:r>
              <a:rPr sz="1130" b="1" kern="0" spc="-19" dirty="0">
                <a:solidFill>
                  <a:srgbClr val="231F20"/>
                </a:solidFill>
                <a:latin typeface="Gothic Uralic"/>
                <a:cs typeface="Gothic Uralic"/>
              </a:rPr>
              <a:t> </a:t>
            </a:r>
            <a:r>
              <a:rPr sz="1130" b="1" kern="0" dirty="0">
                <a:solidFill>
                  <a:srgbClr val="231F20"/>
                </a:solidFill>
                <a:latin typeface="Gothic Uralic"/>
                <a:cs typeface="Gothic Uralic"/>
              </a:rPr>
              <a:t>access</a:t>
            </a:r>
            <a:r>
              <a:rPr sz="1130" b="1" kern="0" spc="-19" dirty="0">
                <a:solidFill>
                  <a:srgbClr val="231F20"/>
                </a:solidFill>
                <a:latin typeface="Gothic Uralic"/>
                <a:cs typeface="Gothic Uralic"/>
              </a:rPr>
              <a:t> </a:t>
            </a:r>
            <a:r>
              <a:rPr sz="1130" b="1" kern="0" dirty="0">
                <a:solidFill>
                  <a:srgbClr val="231F20"/>
                </a:solidFill>
                <a:latin typeface="Gothic Uralic"/>
                <a:cs typeface="Gothic Uralic"/>
              </a:rPr>
              <a:t>to</a:t>
            </a:r>
            <a:r>
              <a:rPr sz="1130" b="1" kern="0" spc="-25" dirty="0">
                <a:solidFill>
                  <a:srgbClr val="231F20"/>
                </a:solidFill>
                <a:latin typeface="Gothic Uralic"/>
                <a:cs typeface="Gothic Uralic"/>
              </a:rPr>
              <a:t> </a:t>
            </a:r>
            <a:r>
              <a:rPr sz="1130" b="1" kern="0" dirty="0">
                <a:solidFill>
                  <a:srgbClr val="231F20"/>
                </a:solidFill>
                <a:latin typeface="Gothic Uralic"/>
                <a:cs typeface="Gothic Uralic"/>
              </a:rPr>
              <a:t>the</a:t>
            </a:r>
            <a:r>
              <a:rPr sz="1130" b="1" kern="0" spc="-19" dirty="0">
                <a:solidFill>
                  <a:srgbClr val="231F20"/>
                </a:solidFill>
                <a:latin typeface="Gothic Uralic"/>
                <a:cs typeface="Gothic Uralic"/>
              </a:rPr>
              <a:t> </a:t>
            </a:r>
            <a:r>
              <a:rPr sz="1130" b="1" kern="0" spc="-13" dirty="0">
                <a:solidFill>
                  <a:srgbClr val="231F20"/>
                </a:solidFill>
                <a:latin typeface="Gothic Uralic"/>
                <a:cs typeface="Gothic Uralic"/>
              </a:rPr>
              <a:t>recordings.</a:t>
            </a:r>
            <a:endParaRPr sz="1130" kern="0" dirty="0">
              <a:solidFill>
                <a:sysClr val="windowText" lastClr="000000"/>
              </a:solidFill>
              <a:latin typeface="Gothic Uralic"/>
              <a:cs typeface="Gothic Uralic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xfrm>
            <a:off x="1842229" y="2893272"/>
            <a:ext cx="6412602" cy="2251718"/>
          </a:xfrm>
          <a:prstGeom prst="rect">
            <a:avLst/>
          </a:prstGeom>
        </p:spPr>
        <p:txBody>
          <a:bodyPr vert="horz" wrap="square" lIns="0" tIns="15950" rIns="0" bIns="0" rtlCol="0">
            <a:spAutoFit/>
          </a:bodyPr>
          <a:lstStyle/>
          <a:p>
            <a:pPr algn="ctr">
              <a:spcBef>
                <a:spcPts val="126"/>
              </a:spcBef>
            </a:pPr>
            <a:r>
              <a:rPr spc="-13" dirty="0"/>
              <a:t>Tuesday</a:t>
            </a:r>
            <a:r>
              <a:rPr spc="-38" dirty="0"/>
              <a:t> </a:t>
            </a:r>
            <a:r>
              <a:rPr dirty="0"/>
              <a:t>30</a:t>
            </a:r>
            <a:r>
              <a:rPr lang="en-GB" baseline="30000" dirty="0" err="1"/>
              <a:t>th</a:t>
            </a:r>
            <a:r>
              <a:rPr spc="-31" dirty="0"/>
              <a:t> </a:t>
            </a:r>
            <a:r>
              <a:rPr dirty="0"/>
              <a:t>April</a:t>
            </a:r>
            <a:r>
              <a:rPr spc="-38" dirty="0"/>
              <a:t> </a:t>
            </a:r>
            <a:r>
              <a:rPr dirty="0"/>
              <a:t>2024</a:t>
            </a:r>
            <a:r>
              <a:rPr spc="-31" dirty="0"/>
              <a:t> </a:t>
            </a:r>
            <a:r>
              <a:rPr dirty="0"/>
              <a:t>-</a:t>
            </a:r>
            <a:r>
              <a:rPr spc="-31" dirty="0"/>
              <a:t> </a:t>
            </a:r>
            <a:r>
              <a:rPr dirty="0"/>
              <a:t>Thursday</a:t>
            </a:r>
            <a:r>
              <a:rPr spc="-38" dirty="0"/>
              <a:t> </a:t>
            </a:r>
            <a:r>
              <a:rPr dirty="0"/>
              <a:t>2</a:t>
            </a:r>
            <a:r>
              <a:rPr lang="en-GB" baseline="30000" dirty="0" err="1"/>
              <a:t>nd</a:t>
            </a:r>
            <a:r>
              <a:rPr spc="-31" dirty="0"/>
              <a:t> </a:t>
            </a:r>
            <a:r>
              <a:rPr dirty="0"/>
              <a:t>May</a:t>
            </a:r>
            <a:r>
              <a:rPr spc="-31" dirty="0"/>
              <a:t> </a:t>
            </a:r>
            <a:r>
              <a:rPr spc="-25" dirty="0"/>
              <a:t>2024</a:t>
            </a:r>
          </a:p>
          <a:p>
            <a:pPr marL="15152" marR="6380" algn="ctr">
              <a:lnSpc>
                <a:spcPts val="1381"/>
              </a:lnSpc>
              <a:spcBef>
                <a:spcPts val="1306"/>
              </a:spcBef>
            </a:pPr>
            <a:r>
              <a:rPr sz="1193" dirty="0">
                <a:solidFill>
                  <a:srgbClr val="FFFFFF"/>
                </a:solidFill>
              </a:rPr>
              <a:t>UK</a:t>
            </a:r>
            <a:r>
              <a:rPr sz="1193" spc="-25" dirty="0">
                <a:solidFill>
                  <a:srgbClr val="FFFFFF"/>
                </a:solidFill>
              </a:rPr>
              <a:t> </a:t>
            </a:r>
            <a:r>
              <a:rPr sz="1193" dirty="0">
                <a:solidFill>
                  <a:srgbClr val="FFFFFF"/>
                </a:solidFill>
              </a:rPr>
              <a:t>University</a:t>
            </a:r>
            <a:r>
              <a:rPr sz="1193" spc="-25" dirty="0">
                <a:solidFill>
                  <a:srgbClr val="FFFFFF"/>
                </a:solidFill>
              </a:rPr>
              <a:t> </a:t>
            </a:r>
            <a:r>
              <a:rPr sz="1193" spc="-13" dirty="0">
                <a:solidFill>
                  <a:srgbClr val="FFFFFF"/>
                </a:solidFill>
              </a:rPr>
              <a:t>Search</a:t>
            </a:r>
            <a:r>
              <a:rPr sz="1193" spc="-25" dirty="0">
                <a:solidFill>
                  <a:srgbClr val="FFFFFF"/>
                </a:solidFill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are</a:t>
            </a:r>
            <a:r>
              <a:rPr sz="1193" b="0" spc="-31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excited</a:t>
            </a:r>
            <a:r>
              <a:rPr sz="1193" b="0" spc="-31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to</a:t>
            </a:r>
            <a:r>
              <a:rPr sz="1193" b="0" spc="-25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be</a:t>
            </a:r>
            <a:r>
              <a:rPr sz="1193" b="0" spc="-31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spc="-13" dirty="0">
                <a:solidFill>
                  <a:srgbClr val="FFFFFF"/>
                </a:solidFill>
                <a:latin typeface="UKIJ Qolyazma"/>
                <a:cs typeface="UKIJ Qolyazma"/>
              </a:rPr>
              <a:t>collaborating</a:t>
            </a:r>
            <a:r>
              <a:rPr sz="1193" b="0" spc="-31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with</a:t>
            </a:r>
            <a:r>
              <a:rPr sz="1193" b="0" spc="-25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the</a:t>
            </a:r>
            <a:r>
              <a:rPr sz="1193" b="0" spc="-31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dirty="0">
                <a:solidFill>
                  <a:srgbClr val="FFFFFF"/>
                </a:solidFill>
              </a:rPr>
              <a:t>Russell</a:t>
            </a:r>
            <a:r>
              <a:rPr sz="1193" spc="-19" dirty="0">
                <a:solidFill>
                  <a:srgbClr val="FFFFFF"/>
                </a:solidFill>
              </a:rPr>
              <a:t> </a:t>
            </a:r>
            <a:r>
              <a:rPr sz="1193" dirty="0">
                <a:solidFill>
                  <a:srgbClr val="FFFFFF"/>
                </a:solidFill>
              </a:rPr>
              <a:t>Group</a:t>
            </a:r>
            <a:r>
              <a:rPr sz="1193" spc="-31" dirty="0">
                <a:solidFill>
                  <a:srgbClr val="FFFFFF"/>
                </a:solidFill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once</a:t>
            </a:r>
            <a:r>
              <a:rPr sz="1193" b="0" spc="-31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spc="-13" dirty="0">
                <a:solidFill>
                  <a:srgbClr val="FFFFFF"/>
                </a:solidFill>
                <a:latin typeface="UKIJ Qolyazma"/>
                <a:cs typeface="UKIJ Qolyazma"/>
              </a:rPr>
              <a:t>again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to</a:t>
            </a:r>
            <a:r>
              <a:rPr sz="1193" b="0" spc="-44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bring</a:t>
            </a:r>
            <a:r>
              <a:rPr sz="1193" b="0" spc="-31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you</a:t>
            </a:r>
            <a:r>
              <a:rPr sz="1193" b="0" spc="-25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our</a:t>
            </a:r>
            <a:r>
              <a:rPr sz="1193" b="0" spc="-31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spc="-25" dirty="0">
                <a:solidFill>
                  <a:srgbClr val="FFFFFF"/>
                </a:solidFill>
                <a:latin typeface="UKIJ Qolyazma"/>
                <a:cs typeface="UKIJ Qolyazma"/>
              </a:rPr>
              <a:t>popular,</a:t>
            </a:r>
            <a:r>
              <a:rPr sz="1193" b="0" spc="-31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informative</a:t>
            </a:r>
            <a:r>
              <a:rPr sz="1193" b="0" spc="-25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and</a:t>
            </a:r>
            <a:r>
              <a:rPr sz="1193" b="0" spc="-31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inspiring</a:t>
            </a:r>
            <a:r>
              <a:rPr sz="1193" b="0" spc="-31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webinars</a:t>
            </a:r>
            <a:r>
              <a:rPr sz="1193" b="0" spc="-25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that</a:t>
            </a:r>
            <a:r>
              <a:rPr sz="1193" b="0" spc="-31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cover</a:t>
            </a:r>
            <a:r>
              <a:rPr sz="1193" b="0" spc="-31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a</a:t>
            </a:r>
            <a:r>
              <a:rPr sz="1193" b="0" spc="-25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range</a:t>
            </a:r>
            <a:r>
              <a:rPr sz="1193" b="0" spc="-31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of</a:t>
            </a:r>
            <a:r>
              <a:rPr sz="1193" b="0" spc="-25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spc="-31" dirty="0">
                <a:solidFill>
                  <a:srgbClr val="FFFFFF"/>
                </a:solidFill>
                <a:latin typeface="UKIJ Qolyazma"/>
                <a:cs typeface="UKIJ Qolyazma"/>
              </a:rPr>
              <a:t>key </a:t>
            </a:r>
            <a:r>
              <a:rPr sz="1193" b="0" spc="-13" dirty="0">
                <a:solidFill>
                  <a:srgbClr val="FFFFFF"/>
                </a:solidFill>
                <a:latin typeface="UKIJ Qolyazma"/>
                <a:cs typeface="UKIJ Qolyazma"/>
              </a:rPr>
              <a:t>topics.</a:t>
            </a:r>
            <a:endParaRPr sz="1193" dirty="0">
              <a:latin typeface="UKIJ Qolyazma"/>
              <a:cs typeface="UKIJ Qolyazma"/>
            </a:endParaRPr>
          </a:p>
          <a:p>
            <a:pPr algn="ctr">
              <a:lnSpc>
                <a:spcPts val="1407"/>
              </a:lnSpc>
              <a:spcBef>
                <a:spcPts val="1294"/>
              </a:spcBef>
            </a:pPr>
            <a:r>
              <a:rPr sz="1193" b="0" spc="-13" dirty="0">
                <a:solidFill>
                  <a:srgbClr val="FFFFFF"/>
                </a:solidFill>
                <a:latin typeface="UKIJ Qolyazma"/>
                <a:cs typeface="UKIJ Qolyazma"/>
              </a:rPr>
              <a:t>Taking</a:t>
            </a:r>
            <a:r>
              <a:rPr sz="1193" b="0" spc="-31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place</a:t>
            </a:r>
            <a:r>
              <a:rPr sz="1193" b="0" spc="-31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from</a:t>
            </a:r>
            <a:r>
              <a:rPr sz="1193" b="0" spc="-25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the</a:t>
            </a:r>
            <a:r>
              <a:rPr sz="1193" b="0" spc="-31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dirty="0">
                <a:solidFill>
                  <a:srgbClr val="FFFFFF"/>
                </a:solidFill>
              </a:rPr>
              <a:t>30th</a:t>
            </a:r>
            <a:r>
              <a:rPr sz="1193" spc="-25" dirty="0">
                <a:solidFill>
                  <a:srgbClr val="FFFFFF"/>
                </a:solidFill>
              </a:rPr>
              <a:t> </a:t>
            </a:r>
            <a:r>
              <a:rPr sz="1193" dirty="0">
                <a:solidFill>
                  <a:srgbClr val="FFFFFF"/>
                </a:solidFill>
              </a:rPr>
              <a:t>April</a:t>
            </a:r>
            <a:r>
              <a:rPr sz="1193" spc="-19" dirty="0">
                <a:solidFill>
                  <a:srgbClr val="FFFFFF"/>
                </a:solidFill>
              </a:rPr>
              <a:t> </a:t>
            </a:r>
            <a:r>
              <a:rPr sz="1193" dirty="0">
                <a:solidFill>
                  <a:srgbClr val="FFFFFF"/>
                </a:solidFill>
              </a:rPr>
              <a:t>to</a:t>
            </a:r>
            <a:r>
              <a:rPr sz="1193" spc="-25" dirty="0">
                <a:solidFill>
                  <a:srgbClr val="FFFFFF"/>
                </a:solidFill>
              </a:rPr>
              <a:t> </a:t>
            </a:r>
            <a:r>
              <a:rPr sz="1193" dirty="0">
                <a:solidFill>
                  <a:srgbClr val="FFFFFF"/>
                </a:solidFill>
              </a:rPr>
              <a:t>the</a:t>
            </a:r>
            <a:r>
              <a:rPr sz="1193" spc="-25" dirty="0">
                <a:solidFill>
                  <a:srgbClr val="FFFFFF"/>
                </a:solidFill>
              </a:rPr>
              <a:t> </a:t>
            </a:r>
            <a:r>
              <a:rPr sz="1193" dirty="0">
                <a:solidFill>
                  <a:srgbClr val="FFFFFF"/>
                </a:solidFill>
              </a:rPr>
              <a:t>2nd</a:t>
            </a:r>
            <a:r>
              <a:rPr sz="1193" spc="-25" dirty="0">
                <a:solidFill>
                  <a:srgbClr val="FFFFFF"/>
                </a:solidFill>
              </a:rPr>
              <a:t> </a:t>
            </a:r>
            <a:r>
              <a:rPr sz="1193" dirty="0">
                <a:solidFill>
                  <a:srgbClr val="FFFFFF"/>
                </a:solidFill>
              </a:rPr>
              <a:t>May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,</a:t>
            </a:r>
            <a:r>
              <a:rPr sz="1193" b="0" spc="-25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we</a:t>
            </a:r>
            <a:r>
              <a:rPr sz="1193" b="0" spc="-31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have</a:t>
            </a:r>
            <a:r>
              <a:rPr sz="1193" b="0" spc="-25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dirty="0">
                <a:solidFill>
                  <a:srgbClr val="FFFFFF"/>
                </a:solidFill>
              </a:rPr>
              <a:t>five</a:t>
            </a:r>
            <a:r>
              <a:rPr sz="1193" spc="-25" dirty="0">
                <a:solidFill>
                  <a:srgbClr val="FFFFFF"/>
                </a:solidFill>
              </a:rPr>
              <a:t> </a:t>
            </a:r>
            <a:r>
              <a:rPr sz="1193" dirty="0">
                <a:solidFill>
                  <a:srgbClr val="FFFFFF"/>
                </a:solidFill>
              </a:rPr>
              <a:t>free</a:t>
            </a:r>
            <a:r>
              <a:rPr sz="1193" spc="-25" dirty="0">
                <a:solidFill>
                  <a:srgbClr val="FFFFFF"/>
                </a:solidFill>
              </a:rPr>
              <a:t> </a:t>
            </a:r>
            <a:r>
              <a:rPr sz="1193" spc="-13" dirty="0">
                <a:solidFill>
                  <a:srgbClr val="FFFFFF"/>
                </a:solidFill>
              </a:rPr>
              <a:t>90-</a:t>
            </a:r>
            <a:r>
              <a:rPr sz="1193" dirty="0">
                <a:solidFill>
                  <a:srgbClr val="FFFFFF"/>
                </a:solidFill>
              </a:rPr>
              <a:t>minute</a:t>
            </a:r>
            <a:r>
              <a:rPr sz="1193" spc="-25" dirty="0">
                <a:solidFill>
                  <a:srgbClr val="FFFFFF"/>
                </a:solidFill>
              </a:rPr>
              <a:t> </a:t>
            </a:r>
            <a:r>
              <a:rPr sz="1193" spc="-13" dirty="0">
                <a:solidFill>
                  <a:srgbClr val="FFFFFF"/>
                </a:solidFill>
              </a:rPr>
              <a:t>sessions</a:t>
            </a:r>
            <a:endParaRPr sz="1193" dirty="0">
              <a:latin typeface="UKIJ Qolyazma"/>
              <a:cs typeface="UKIJ Qolyazma"/>
            </a:endParaRPr>
          </a:p>
          <a:p>
            <a:pPr algn="ctr">
              <a:lnSpc>
                <a:spcPts val="1407"/>
              </a:lnSpc>
            </a:pP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each</a:t>
            </a:r>
            <a:r>
              <a:rPr sz="1193" b="0" spc="-38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featuring</a:t>
            </a:r>
            <a:r>
              <a:rPr sz="1193" b="0" spc="-38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dirty="0">
                <a:solidFill>
                  <a:srgbClr val="FFFFFF"/>
                </a:solidFill>
              </a:rPr>
              <a:t>five</a:t>
            </a:r>
            <a:r>
              <a:rPr sz="1193" spc="-31" dirty="0">
                <a:solidFill>
                  <a:srgbClr val="FFFFFF"/>
                </a:solidFill>
              </a:rPr>
              <a:t> </a:t>
            </a:r>
            <a:r>
              <a:rPr sz="1193" dirty="0">
                <a:solidFill>
                  <a:srgbClr val="FFFFFF"/>
                </a:solidFill>
              </a:rPr>
              <a:t>or</a:t>
            </a:r>
            <a:r>
              <a:rPr sz="1193" spc="-31" dirty="0">
                <a:solidFill>
                  <a:srgbClr val="FFFFFF"/>
                </a:solidFill>
              </a:rPr>
              <a:t> </a:t>
            </a:r>
            <a:r>
              <a:rPr sz="1193" dirty="0">
                <a:solidFill>
                  <a:srgbClr val="FFFFFF"/>
                </a:solidFill>
              </a:rPr>
              <a:t>six</a:t>
            </a:r>
            <a:r>
              <a:rPr sz="1193" spc="-31" dirty="0">
                <a:solidFill>
                  <a:srgbClr val="FFFFFF"/>
                </a:solidFill>
              </a:rPr>
              <a:t> </a:t>
            </a:r>
            <a:r>
              <a:rPr sz="1193" dirty="0">
                <a:solidFill>
                  <a:srgbClr val="FFFFFF"/>
                </a:solidFill>
              </a:rPr>
              <a:t>expert</a:t>
            </a:r>
            <a:r>
              <a:rPr sz="1193" spc="-31" dirty="0">
                <a:solidFill>
                  <a:srgbClr val="FFFFFF"/>
                </a:solidFill>
              </a:rPr>
              <a:t> </a:t>
            </a:r>
            <a:r>
              <a:rPr sz="1193" spc="-13" dirty="0">
                <a:solidFill>
                  <a:srgbClr val="FFFFFF"/>
                </a:solidFill>
              </a:rPr>
              <a:t>panelists.</a:t>
            </a:r>
            <a:endParaRPr sz="1193" dirty="0">
              <a:latin typeface="UKIJ Qolyazma"/>
              <a:cs typeface="UKIJ Qolyazma"/>
            </a:endParaRPr>
          </a:p>
          <a:p>
            <a:pPr marL="180234" marR="170664" indent="-797" algn="ctr">
              <a:lnSpc>
                <a:spcPct val="100899"/>
              </a:lnSpc>
              <a:spcBef>
                <a:spcPts val="1319"/>
              </a:spcBef>
            </a:pP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In</a:t>
            </a:r>
            <a:r>
              <a:rPr sz="1193" b="0" spc="-44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each</a:t>
            </a:r>
            <a:r>
              <a:rPr sz="1193" b="0" spc="-44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spc="-13" dirty="0">
                <a:solidFill>
                  <a:srgbClr val="FFFFFF"/>
                </a:solidFill>
                <a:latin typeface="UKIJ Qolyazma"/>
                <a:cs typeface="UKIJ Qolyazma"/>
              </a:rPr>
              <a:t>session</a:t>
            </a:r>
            <a:r>
              <a:rPr sz="1193" b="0" spc="-38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the</a:t>
            </a:r>
            <a:r>
              <a:rPr sz="1193" b="0" spc="-44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Q&amp;A</a:t>
            </a:r>
            <a:r>
              <a:rPr sz="1193" b="0" spc="-44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function</a:t>
            </a:r>
            <a:r>
              <a:rPr sz="1193" b="0" spc="-38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will</a:t>
            </a:r>
            <a:r>
              <a:rPr sz="1193" b="0" spc="-44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be</a:t>
            </a:r>
            <a:r>
              <a:rPr sz="1193" b="0" spc="-44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managed</a:t>
            </a:r>
            <a:r>
              <a:rPr sz="1193" b="0" spc="-38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by</a:t>
            </a:r>
            <a:r>
              <a:rPr sz="1193" b="0" spc="-44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member</a:t>
            </a:r>
            <a:r>
              <a:rPr sz="1193" b="0" spc="-44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universities</a:t>
            </a:r>
            <a:r>
              <a:rPr sz="1193" b="0" spc="-38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spc="-25" dirty="0">
                <a:solidFill>
                  <a:srgbClr val="FFFFFF"/>
                </a:solidFill>
                <a:latin typeface="UKIJ Qolyazma"/>
                <a:cs typeface="UKIJ Qolyazma"/>
              </a:rPr>
              <a:t>from</a:t>
            </a:r>
            <a:r>
              <a:rPr lang="en-US" sz="1193" b="0" spc="628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the</a:t>
            </a:r>
            <a:r>
              <a:rPr sz="1193" b="0" spc="-38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Russell</a:t>
            </a:r>
            <a:r>
              <a:rPr sz="1193" b="0" spc="-31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Group</a:t>
            </a:r>
            <a:r>
              <a:rPr sz="1193" b="0" spc="-38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who</a:t>
            </a:r>
            <a:r>
              <a:rPr sz="1193" b="0" spc="-31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will</a:t>
            </a:r>
            <a:r>
              <a:rPr sz="1193" b="0" spc="-38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be</a:t>
            </a:r>
            <a:r>
              <a:rPr sz="1193" b="0" spc="-31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able</a:t>
            </a:r>
            <a:r>
              <a:rPr sz="1193" b="0" spc="-38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to</a:t>
            </a:r>
            <a:r>
              <a:rPr sz="1193" b="0" spc="-31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spc="-13" dirty="0">
                <a:solidFill>
                  <a:srgbClr val="FFFFFF"/>
                </a:solidFill>
                <a:latin typeface="UKIJ Qolyazma"/>
                <a:cs typeface="UKIJ Qolyazma"/>
              </a:rPr>
              <a:t>answer</a:t>
            </a:r>
            <a:r>
              <a:rPr sz="1193" b="0" spc="-38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spc="-13" dirty="0">
                <a:solidFill>
                  <a:srgbClr val="FFFFFF"/>
                </a:solidFill>
                <a:latin typeface="UKIJ Qolyazma"/>
                <a:cs typeface="UKIJ Qolyazma"/>
              </a:rPr>
              <a:t>specific</a:t>
            </a:r>
            <a:r>
              <a:rPr sz="1193" b="0" spc="-31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questions</a:t>
            </a:r>
            <a:r>
              <a:rPr sz="1193" b="0" spc="-38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and</a:t>
            </a:r>
            <a:r>
              <a:rPr sz="1193" b="0" spc="-31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dirty="0">
                <a:solidFill>
                  <a:srgbClr val="FFFFFF"/>
                </a:solidFill>
                <a:latin typeface="UKIJ Qolyazma"/>
                <a:cs typeface="UKIJ Qolyazma"/>
              </a:rPr>
              <a:t>provide</a:t>
            </a:r>
            <a:r>
              <a:rPr sz="1193" b="0" spc="-38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193" b="0" spc="-13" dirty="0">
                <a:solidFill>
                  <a:srgbClr val="FFFFFF"/>
                </a:solidFill>
                <a:latin typeface="UKIJ Qolyazma"/>
                <a:cs typeface="UKIJ Qolyazma"/>
              </a:rPr>
              <a:t>further information.</a:t>
            </a:r>
            <a:endParaRPr sz="1193" dirty="0">
              <a:latin typeface="UKIJ Qolyazma"/>
              <a:cs typeface="UKIJ Qolyazma"/>
            </a:endParaRPr>
          </a:p>
          <a:p>
            <a:pPr algn="ctr">
              <a:spcBef>
                <a:spcPts val="1457"/>
              </a:spcBef>
            </a:pPr>
            <a:r>
              <a:rPr sz="1193" dirty="0">
                <a:solidFill>
                  <a:srgbClr val="FFFFFF"/>
                </a:solidFill>
              </a:rPr>
              <a:t>Sign</a:t>
            </a:r>
            <a:r>
              <a:rPr sz="1193" spc="-25" dirty="0">
                <a:solidFill>
                  <a:srgbClr val="FFFFFF"/>
                </a:solidFill>
              </a:rPr>
              <a:t> </a:t>
            </a:r>
            <a:r>
              <a:rPr sz="1193" dirty="0">
                <a:solidFill>
                  <a:srgbClr val="FFFFFF"/>
                </a:solidFill>
              </a:rPr>
              <a:t>up</a:t>
            </a:r>
            <a:r>
              <a:rPr sz="1193" spc="-19" dirty="0">
                <a:solidFill>
                  <a:srgbClr val="FFFFFF"/>
                </a:solidFill>
              </a:rPr>
              <a:t> </a:t>
            </a:r>
            <a:r>
              <a:rPr sz="1193" dirty="0">
                <a:solidFill>
                  <a:srgbClr val="FFFFFF"/>
                </a:solidFill>
              </a:rPr>
              <a:t>or</a:t>
            </a:r>
            <a:r>
              <a:rPr sz="1193" spc="-19" dirty="0">
                <a:solidFill>
                  <a:srgbClr val="FFFFFF"/>
                </a:solidFill>
              </a:rPr>
              <a:t> </a:t>
            </a:r>
            <a:r>
              <a:rPr sz="1193" dirty="0">
                <a:solidFill>
                  <a:srgbClr val="FFFFFF"/>
                </a:solidFill>
              </a:rPr>
              <a:t>find</a:t>
            </a:r>
            <a:r>
              <a:rPr sz="1193" spc="-19" dirty="0">
                <a:solidFill>
                  <a:srgbClr val="FFFFFF"/>
                </a:solidFill>
              </a:rPr>
              <a:t> </a:t>
            </a:r>
            <a:r>
              <a:rPr sz="1193" dirty="0">
                <a:solidFill>
                  <a:srgbClr val="FFFFFF"/>
                </a:solidFill>
              </a:rPr>
              <a:t>out</a:t>
            </a:r>
            <a:r>
              <a:rPr sz="1193" spc="-19" dirty="0">
                <a:solidFill>
                  <a:srgbClr val="FFFFFF"/>
                </a:solidFill>
              </a:rPr>
              <a:t> </a:t>
            </a:r>
            <a:r>
              <a:rPr sz="1193" dirty="0">
                <a:solidFill>
                  <a:srgbClr val="FFFFFF"/>
                </a:solidFill>
              </a:rPr>
              <a:t>more</a:t>
            </a:r>
            <a:r>
              <a:rPr sz="1193" spc="-19" dirty="0">
                <a:solidFill>
                  <a:srgbClr val="FFFFFF"/>
                </a:solidFill>
              </a:rPr>
              <a:t> </a:t>
            </a:r>
            <a:r>
              <a:rPr sz="1193" dirty="0">
                <a:solidFill>
                  <a:srgbClr val="FFFFFF"/>
                </a:solidFill>
              </a:rPr>
              <a:t>by</a:t>
            </a:r>
            <a:r>
              <a:rPr sz="1193" spc="-19" dirty="0">
                <a:solidFill>
                  <a:srgbClr val="FFFFFF"/>
                </a:solidFill>
              </a:rPr>
              <a:t> </a:t>
            </a:r>
            <a:r>
              <a:rPr sz="1193" dirty="0">
                <a:solidFill>
                  <a:srgbClr val="FFFFFF"/>
                </a:solidFill>
              </a:rPr>
              <a:t>scanning</a:t>
            </a:r>
            <a:r>
              <a:rPr sz="1193" spc="-19" dirty="0">
                <a:solidFill>
                  <a:srgbClr val="FFFFFF"/>
                </a:solidFill>
              </a:rPr>
              <a:t> </a:t>
            </a:r>
            <a:r>
              <a:rPr sz="1193" dirty="0">
                <a:solidFill>
                  <a:srgbClr val="FFFFFF"/>
                </a:solidFill>
              </a:rPr>
              <a:t>the</a:t>
            </a:r>
            <a:r>
              <a:rPr sz="1193" spc="-19" dirty="0">
                <a:solidFill>
                  <a:srgbClr val="FFFFFF"/>
                </a:solidFill>
              </a:rPr>
              <a:t> </a:t>
            </a:r>
            <a:r>
              <a:rPr sz="1193" dirty="0">
                <a:solidFill>
                  <a:srgbClr val="FFFFFF"/>
                </a:solidFill>
              </a:rPr>
              <a:t>QR</a:t>
            </a:r>
            <a:r>
              <a:rPr sz="1193" spc="-19" dirty="0">
                <a:solidFill>
                  <a:srgbClr val="FFFFFF"/>
                </a:solidFill>
              </a:rPr>
              <a:t> </a:t>
            </a:r>
            <a:r>
              <a:rPr sz="1193" dirty="0">
                <a:solidFill>
                  <a:srgbClr val="FFFFFF"/>
                </a:solidFill>
              </a:rPr>
              <a:t>code</a:t>
            </a:r>
            <a:r>
              <a:rPr sz="1193" spc="-19" dirty="0">
                <a:solidFill>
                  <a:srgbClr val="FFFFFF"/>
                </a:solidFill>
              </a:rPr>
              <a:t> </a:t>
            </a:r>
            <a:r>
              <a:rPr sz="1193" spc="-13" dirty="0">
                <a:solidFill>
                  <a:srgbClr val="FFFFFF"/>
                </a:solidFill>
              </a:rPr>
              <a:t>below.</a:t>
            </a:r>
            <a:endParaRPr sz="1193" dirty="0"/>
          </a:p>
        </p:txBody>
      </p:sp>
      <p:grpSp>
        <p:nvGrpSpPr>
          <p:cNvPr id="11" name="object 11"/>
          <p:cNvGrpSpPr/>
          <p:nvPr/>
        </p:nvGrpSpPr>
        <p:grpSpPr>
          <a:xfrm>
            <a:off x="0" y="450581"/>
            <a:ext cx="239246" cy="19937"/>
            <a:chOff x="0" y="258762"/>
            <a:chExt cx="190500" cy="15875"/>
          </a:xfrm>
        </p:grpSpPr>
        <p:sp>
          <p:nvSpPr>
            <p:cNvPr id="12" name="object 12"/>
            <p:cNvSpPr/>
            <p:nvPr/>
          </p:nvSpPr>
          <p:spPr>
            <a:xfrm>
              <a:off x="0" y="266700"/>
              <a:ext cx="190500" cy="0"/>
            </a:xfrm>
            <a:custGeom>
              <a:avLst/>
              <a:gdLst/>
              <a:ahLst/>
              <a:cxnLst/>
              <a:rect l="l" t="t" r="r" b="b"/>
              <a:pathLst>
                <a:path w="190500">
                  <a:moveTo>
                    <a:pt x="190500" y="0"/>
                  </a:moveTo>
                  <a:lnTo>
                    <a:pt x="0" y="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1148395"/>
              <a:endParaRPr sz="2261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266700"/>
              <a:ext cx="190500" cy="0"/>
            </a:xfrm>
            <a:custGeom>
              <a:avLst/>
              <a:gdLst/>
              <a:ahLst/>
              <a:cxnLst/>
              <a:rect l="l" t="t" r="r" b="b"/>
              <a:pathLst>
                <a:path w="190500">
                  <a:moveTo>
                    <a:pt x="1905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148395"/>
              <a:endParaRPr sz="2261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9925156" y="450581"/>
            <a:ext cx="239246" cy="19937"/>
            <a:chOff x="7902905" y="258762"/>
            <a:chExt cx="190500" cy="15875"/>
          </a:xfrm>
        </p:grpSpPr>
        <p:sp>
          <p:nvSpPr>
            <p:cNvPr id="15" name="object 15"/>
            <p:cNvSpPr/>
            <p:nvPr/>
          </p:nvSpPr>
          <p:spPr>
            <a:xfrm>
              <a:off x="7902905" y="266700"/>
              <a:ext cx="190500" cy="0"/>
            </a:xfrm>
            <a:custGeom>
              <a:avLst/>
              <a:gdLst/>
              <a:ahLst/>
              <a:cxnLst/>
              <a:rect l="l" t="t" r="r" b="b"/>
              <a:pathLst>
                <a:path w="190500">
                  <a:moveTo>
                    <a:pt x="0" y="0"/>
                  </a:moveTo>
                  <a:lnTo>
                    <a:pt x="190500" y="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1148395"/>
              <a:endParaRPr sz="2261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7902905" y="266700"/>
              <a:ext cx="190500" cy="0"/>
            </a:xfrm>
            <a:custGeom>
              <a:avLst/>
              <a:gdLst/>
              <a:ahLst/>
              <a:cxnLst/>
              <a:rect l="l" t="t" r="r" b="b"/>
              <a:pathLst>
                <a:path w="190500">
                  <a:moveTo>
                    <a:pt x="0" y="0"/>
                  </a:moveTo>
                  <a:lnTo>
                    <a:pt x="19050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148395"/>
              <a:endParaRPr sz="2261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0" y="7141954"/>
            <a:ext cx="239246" cy="19937"/>
            <a:chOff x="0" y="5586768"/>
            <a:chExt cx="190500" cy="15875"/>
          </a:xfrm>
        </p:grpSpPr>
        <p:sp>
          <p:nvSpPr>
            <p:cNvPr id="18" name="object 18"/>
            <p:cNvSpPr/>
            <p:nvPr/>
          </p:nvSpPr>
          <p:spPr>
            <a:xfrm>
              <a:off x="0" y="5594705"/>
              <a:ext cx="190500" cy="0"/>
            </a:xfrm>
            <a:custGeom>
              <a:avLst/>
              <a:gdLst/>
              <a:ahLst/>
              <a:cxnLst/>
              <a:rect l="l" t="t" r="r" b="b"/>
              <a:pathLst>
                <a:path w="190500">
                  <a:moveTo>
                    <a:pt x="190500" y="0"/>
                  </a:moveTo>
                  <a:lnTo>
                    <a:pt x="0" y="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1148395"/>
              <a:endParaRPr sz="2261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5594705"/>
              <a:ext cx="190500" cy="0"/>
            </a:xfrm>
            <a:custGeom>
              <a:avLst/>
              <a:gdLst/>
              <a:ahLst/>
              <a:cxnLst/>
              <a:rect l="l" t="t" r="r" b="b"/>
              <a:pathLst>
                <a:path w="190500">
                  <a:moveTo>
                    <a:pt x="1905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148395"/>
              <a:endParaRPr sz="2261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9925156" y="7141954"/>
            <a:ext cx="239246" cy="19937"/>
            <a:chOff x="7902905" y="5586768"/>
            <a:chExt cx="190500" cy="15875"/>
          </a:xfrm>
        </p:grpSpPr>
        <p:sp>
          <p:nvSpPr>
            <p:cNvPr id="21" name="object 21"/>
            <p:cNvSpPr/>
            <p:nvPr/>
          </p:nvSpPr>
          <p:spPr>
            <a:xfrm>
              <a:off x="7902905" y="5594705"/>
              <a:ext cx="190500" cy="0"/>
            </a:xfrm>
            <a:custGeom>
              <a:avLst/>
              <a:gdLst/>
              <a:ahLst/>
              <a:cxnLst/>
              <a:rect l="l" t="t" r="r" b="b"/>
              <a:pathLst>
                <a:path w="190500">
                  <a:moveTo>
                    <a:pt x="0" y="0"/>
                  </a:moveTo>
                  <a:lnTo>
                    <a:pt x="190500" y="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1148395"/>
              <a:endParaRPr sz="2261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7902905" y="5594705"/>
              <a:ext cx="190500" cy="0"/>
            </a:xfrm>
            <a:custGeom>
              <a:avLst/>
              <a:gdLst/>
              <a:ahLst/>
              <a:cxnLst/>
              <a:rect l="l" t="t" r="r" b="b"/>
              <a:pathLst>
                <a:path w="190500">
                  <a:moveTo>
                    <a:pt x="0" y="0"/>
                  </a:moveTo>
                  <a:lnTo>
                    <a:pt x="19050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148395"/>
              <a:endParaRPr sz="2261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324977" y="125605"/>
            <a:ext cx="19937" cy="239246"/>
            <a:chOff x="258762" y="0"/>
            <a:chExt cx="15875" cy="190500"/>
          </a:xfrm>
        </p:grpSpPr>
        <p:sp>
          <p:nvSpPr>
            <p:cNvPr id="24" name="object 24"/>
            <p:cNvSpPr/>
            <p:nvPr/>
          </p:nvSpPr>
          <p:spPr>
            <a:xfrm>
              <a:off x="266700" y="0"/>
              <a:ext cx="0" cy="190500"/>
            </a:xfrm>
            <a:custGeom>
              <a:avLst/>
              <a:gdLst/>
              <a:ahLst/>
              <a:cxnLst/>
              <a:rect l="l" t="t" r="r" b="b"/>
              <a:pathLst>
                <a:path h="190500">
                  <a:moveTo>
                    <a:pt x="0" y="190500"/>
                  </a:moveTo>
                  <a:lnTo>
                    <a:pt x="0" y="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1148395"/>
              <a:endParaRPr sz="2261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266700" y="0"/>
              <a:ext cx="0" cy="190500"/>
            </a:xfrm>
            <a:custGeom>
              <a:avLst/>
              <a:gdLst/>
              <a:ahLst/>
              <a:cxnLst/>
              <a:rect l="l" t="t" r="r" b="b"/>
              <a:pathLst>
                <a:path h="190500">
                  <a:moveTo>
                    <a:pt x="0" y="1905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148395"/>
              <a:endParaRPr sz="2261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324977" y="7247620"/>
            <a:ext cx="19937" cy="239246"/>
            <a:chOff x="258762" y="5670905"/>
            <a:chExt cx="15875" cy="190500"/>
          </a:xfrm>
        </p:grpSpPr>
        <p:sp>
          <p:nvSpPr>
            <p:cNvPr id="27" name="object 27"/>
            <p:cNvSpPr/>
            <p:nvPr/>
          </p:nvSpPr>
          <p:spPr>
            <a:xfrm>
              <a:off x="266700" y="5670905"/>
              <a:ext cx="0" cy="190500"/>
            </a:xfrm>
            <a:custGeom>
              <a:avLst/>
              <a:gdLst/>
              <a:ahLst/>
              <a:cxnLst/>
              <a:rect l="l" t="t" r="r" b="b"/>
              <a:pathLst>
                <a:path h="190500">
                  <a:moveTo>
                    <a:pt x="0" y="0"/>
                  </a:moveTo>
                  <a:lnTo>
                    <a:pt x="0" y="19050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1148395"/>
              <a:endParaRPr sz="2261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266700" y="5670905"/>
              <a:ext cx="0" cy="190500"/>
            </a:xfrm>
            <a:custGeom>
              <a:avLst/>
              <a:gdLst/>
              <a:ahLst/>
              <a:cxnLst/>
              <a:rect l="l" t="t" r="r" b="b"/>
              <a:pathLst>
                <a:path h="190500">
                  <a:moveTo>
                    <a:pt x="0" y="0"/>
                  </a:moveTo>
                  <a:lnTo>
                    <a:pt x="0" y="19050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148395"/>
              <a:endParaRPr sz="2261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9819488" y="125605"/>
            <a:ext cx="19937" cy="239246"/>
            <a:chOff x="7818767" y="0"/>
            <a:chExt cx="15875" cy="190500"/>
          </a:xfrm>
        </p:grpSpPr>
        <p:sp>
          <p:nvSpPr>
            <p:cNvPr id="30" name="object 30"/>
            <p:cNvSpPr/>
            <p:nvPr/>
          </p:nvSpPr>
          <p:spPr>
            <a:xfrm>
              <a:off x="7826705" y="0"/>
              <a:ext cx="0" cy="190500"/>
            </a:xfrm>
            <a:custGeom>
              <a:avLst/>
              <a:gdLst/>
              <a:ahLst/>
              <a:cxnLst/>
              <a:rect l="l" t="t" r="r" b="b"/>
              <a:pathLst>
                <a:path h="190500">
                  <a:moveTo>
                    <a:pt x="0" y="190500"/>
                  </a:moveTo>
                  <a:lnTo>
                    <a:pt x="0" y="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1148395"/>
              <a:endParaRPr sz="2261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7826705" y="0"/>
              <a:ext cx="0" cy="190500"/>
            </a:xfrm>
            <a:custGeom>
              <a:avLst/>
              <a:gdLst/>
              <a:ahLst/>
              <a:cxnLst/>
              <a:rect l="l" t="t" r="r" b="b"/>
              <a:pathLst>
                <a:path h="190500">
                  <a:moveTo>
                    <a:pt x="0" y="1905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148395"/>
              <a:endParaRPr sz="2261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9819488" y="7247620"/>
            <a:ext cx="19937" cy="239246"/>
            <a:chOff x="7818767" y="5670905"/>
            <a:chExt cx="15875" cy="190500"/>
          </a:xfrm>
        </p:grpSpPr>
        <p:sp>
          <p:nvSpPr>
            <p:cNvPr id="33" name="object 33"/>
            <p:cNvSpPr/>
            <p:nvPr/>
          </p:nvSpPr>
          <p:spPr>
            <a:xfrm>
              <a:off x="7826705" y="5670905"/>
              <a:ext cx="0" cy="190500"/>
            </a:xfrm>
            <a:custGeom>
              <a:avLst/>
              <a:gdLst/>
              <a:ahLst/>
              <a:cxnLst/>
              <a:rect l="l" t="t" r="r" b="b"/>
              <a:pathLst>
                <a:path h="190500">
                  <a:moveTo>
                    <a:pt x="0" y="0"/>
                  </a:moveTo>
                  <a:lnTo>
                    <a:pt x="0" y="19050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1148395"/>
              <a:endParaRPr sz="2261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7826705" y="5670905"/>
              <a:ext cx="0" cy="190500"/>
            </a:xfrm>
            <a:custGeom>
              <a:avLst/>
              <a:gdLst/>
              <a:ahLst/>
              <a:cxnLst/>
              <a:rect l="l" t="t" r="r" b="b"/>
              <a:pathLst>
                <a:path h="190500">
                  <a:moveTo>
                    <a:pt x="0" y="0"/>
                  </a:moveTo>
                  <a:lnTo>
                    <a:pt x="0" y="19050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148395"/>
              <a:endParaRPr sz="2261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35" name="Picture 25">
            <a:extLst>
              <a:ext uri="{FF2B5EF4-FFF2-40B4-BE49-F238E27FC236}">
                <a16:creationId xmlns:a16="http://schemas.microsoft.com/office/drawing/2014/main" id="{07706E32-6EBE-6902-D4CD-2F49EE1464C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-1767840" y="0"/>
            <a:ext cx="13429952" cy="872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up of people sitting on grass&#10;&#10;Description automatically generated with medium confidence">
            <a:extLst>
              <a:ext uri="{FF2B5EF4-FFF2-40B4-BE49-F238E27FC236}">
                <a16:creationId xmlns:a16="http://schemas.microsoft.com/office/drawing/2014/main" id="{B2981600-5DB1-5946-D93E-C8EF828DFF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68244" y="1"/>
            <a:ext cx="4991757" cy="5599043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787BA1B-130F-50D1-AE08-FDAD43633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619" y="299964"/>
            <a:ext cx="4441032" cy="999363"/>
          </a:xfrm>
        </p:spPr>
        <p:txBody>
          <a:bodyPr>
            <a:noAutofit/>
          </a:bodyPr>
          <a:lstStyle/>
          <a:p>
            <a:r>
              <a:rPr lang="en-GB" sz="3889" dirty="0">
                <a:solidFill>
                  <a:srgbClr val="C00000"/>
                </a:solidFill>
                <a:latin typeface="+mn-lt"/>
              </a:rPr>
              <a:t>Undergraduate </a:t>
            </a:r>
            <a:br>
              <a:rPr lang="en-GB" sz="3889" dirty="0">
                <a:solidFill>
                  <a:srgbClr val="C00000"/>
                </a:solidFill>
                <a:latin typeface="+mn-lt"/>
              </a:rPr>
            </a:br>
            <a:r>
              <a:rPr lang="en-GB" sz="3889" dirty="0">
                <a:solidFill>
                  <a:srgbClr val="C00000"/>
                </a:solidFill>
                <a:latin typeface="+mn-lt"/>
              </a:rPr>
              <a:t>Open Days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10383FE-A49D-8256-7291-2D862BC967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619" y="1597248"/>
            <a:ext cx="4838773" cy="846219"/>
          </a:xfrm>
        </p:spPr>
        <p:txBody>
          <a:bodyPr>
            <a:normAutofit fontScale="25000" lnSpcReduction="20000"/>
          </a:bodyPr>
          <a:lstStyle/>
          <a:p>
            <a:pPr lvl="0"/>
            <a:br>
              <a:rPr lang="en-GB" sz="8889" b="0" dirty="0"/>
            </a:br>
            <a:br>
              <a:rPr lang="en-GB" sz="8889" b="0" dirty="0"/>
            </a:br>
            <a:br>
              <a:rPr lang="en-GB" sz="8889" b="0" dirty="0"/>
            </a:br>
            <a:r>
              <a:rPr lang="en-GB" sz="8889" b="0" dirty="0"/>
              <a:t>Saturday 20 April  – General, </a:t>
            </a:r>
            <a:br>
              <a:rPr lang="en-GB" sz="8889" b="0" dirty="0"/>
            </a:br>
            <a:r>
              <a:rPr lang="en-GB" sz="8889" b="0" dirty="0"/>
              <a:t>                              </a:t>
            </a:r>
            <a:br>
              <a:rPr lang="en-GB" sz="8889" b="0" dirty="0"/>
            </a:br>
            <a:r>
              <a:rPr lang="en-GB" sz="8889" b="0" dirty="0"/>
              <a:t>                                    On Campus</a:t>
            </a:r>
          </a:p>
          <a:p>
            <a:pPr lvl="0"/>
            <a:br>
              <a:rPr lang="en-GB" sz="333" b="0" dirty="0"/>
            </a:br>
            <a:br>
              <a:rPr lang="en-GB" sz="333" b="0" dirty="0"/>
            </a:br>
            <a:br>
              <a:rPr lang="en-GB" sz="333" b="0" dirty="0"/>
            </a:br>
            <a:br>
              <a:rPr lang="en-GB" sz="333" b="0" dirty="0"/>
            </a:br>
            <a:br>
              <a:rPr lang="en-GB" sz="333" b="0" dirty="0"/>
            </a:br>
            <a:br>
              <a:rPr lang="en-GB" sz="333" b="0" dirty="0"/>
            </a:br>
            <a:br>
              <a:rPr lang="en-GB" sz="333" b="0" dirty="0"/>
            </a:br>
            <a:br>
              <a:rPr lang="en-GB" sz="333" b="0" dirty="0"/>
            </a:br>
            <a:br>
              <a:rPr lang="en-GB" sz="333" b="0" dirty="0"/>
            </a:br>
            <a:br>
              <a:rPr lang="en-GB" sz="333" b="0" dirty="0"/>
            </a:br>
            <a:br>
              <a:rPr lang="en-GB" sz="333" b="0" dirty="0"/>
            </a:br>
            <a:br>
              <a:rPr lang="en-GB" sz="333" b="0" dirty="0"/>
            </a:br>
            <a:br>
              <a:rPr lang="en-GB" sz="333" b="0" dirty="0"/>
            </a:br>
            <a:br>
              <a:rPr lang="en-GB" sz="333" b="0" dirty="0"/>
            </a:br>
            <a:br>
              <a:rPr lang="en-GB" sz="333" b="0" dirty="0"/>
            </a:br>
            <a:br>
              <a:rPr lang="en-GB" sz="333" b="0" dirty="0"/>
            </a:br>
            <a:br>
              <a:rPr lang="en-GB" sz="333" b="0" dirty="0"/>
            </a:br>
            <a:br>
              <a:rPr lang="en-GB" sz="333" b="0" dirty="0"/>
            </a:br>
            <a:r>
              <a:rPr lang="en-GB" sz="8889" b="0" dirty="0"/>
              <a:t>Saturday 27 April – General,</a:t>
            </a:r>
            <a:br>
              <a:rPr lang="en-GB" sz="8889" b="0" dirty="0"/>
            </a:br>
            <a:br>
              <a:rPr lang="en-GB" sz="8889" b="0" dirty="0"/>
            </a:br>
            <a:r>
              <a:rPr lang="en-GB" sz="8889" b="0" dirty="0"/>
              <a:t>                                    Virtual</a:t>
            </a:r>
            <a:br>
              <a:rPr lang="en-GB" sz="8889" b="0" dirty="0"/>
            </a:br>
            <a:br>
              <a:rPr lang="en-GB" sz="8889" b="0" dirty="0"/>
            </a:br>
            <a:br>
              <a:rPr lang="en-GB" sz="8889" b="0" dirty="0"/>
            </a:br>
            <a:r>
              <a:rPr lang="en-GB" sz="8889" b="0" dirty="0"/>
              <a:t>Saturday 11 May – Careers at Sea, </a:t>
            </a:r>
            <a:br>
              <a:rPr lang="en-GB" sz="8889" b="0" dirty="0"/>
            </a:br>
            <a:r>
              <a:rPr lang="en-GB" sz="8889" b="0" dirty="0"/>
              <a:t>                                   </a:t>
            </a:r>
            <a:br>
              <a:rPr lang="en-GB" sz="8889" b="0" dirty="0"/>
            </a:br>
            <a:r>
              <a:rPr lang="en-GB" sz="8889" b="0" dirty="0"/>
              <a:t>                                   Virtual</a:t>
            </a:r>
            <a:br>
              <a:rPr lang="en-GB" sz="1667" dirty="0"/>
            </a:br>
            <a:br>
              <a:rPr lang="en-GB" sz="1667" dirty="0"/>
            </a:br>
            <a:endParaRPr lang="en-GB" sz="1667" dirty="0"/>
          </a:p>
          <a:p>
            <a:pPr lvl="0"/>
            <a:endParaRPr lang="en-GB" sz="1167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4613E8-B61A-B6A1-B05C-53CA7A4CD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7945" y="1320888"/>
            <a:ext cx="1122579" cy="1122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34D9C0-DF85-8D2A-65D0-D66DDFFD5F79}"/>
              </a:ext>
            </a:extLst>
          </p:cNvPr>
          <p:cNvSpPr txBox="1"/>
          <p:nvPr/>
        </p:nvSpPr>
        <p:spPr>
          <a:xfrm>
            <a:off x="527619" y="6574843"/>
            <a:ext cx="7688728" cy="904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15990">
              <a:lnSpc>
                <a:spcPct val="75000"/>
              </a:lnSpc>
              <a:spcBef>
                <a:spcPts val="1111"/>
              </a:spcBef>
              <a:spcAft>
                <a:spcPts val="626"/>
              </a:spcAft>
              <a:defRPr/>
            </a:pPr>
            <a:endParaRPr lang="en-GB" sz="1667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1015990">
              <a:lnSpc>
                <a:spcPct val="75000"/>
              </a:lnSpc>
              <a:spcBef>
                <a:spcPts val="1111"/>
              </a:spcBef>
              <a:spcAft>
                <a:spcPts val="626"/>
              </a:spcAft>
              <a:defRPr/>
            </a:pPr>
            <a:r>
              <a:rPr lang="en-GB" sz="3333" b="1" dirty="0">
                <a:solidFill>
                  <a:prstClr val="black"/>
                </a:solidFill>
                <a:latin typeface="Calibri" panose="020F0502020204030204"/>
              </a:rPr>
              <a:t>https://www.solent.ac.uk/open-days</a:t>
            </a:r>
          </a:p>
        </p:txBody>
      </p:sp>
      <p:pic>
        <p:nvPicPr>
          <p:cNvPr id="2" name="Picture 25">
            <a:extLst>
              <a:ext uri="{FF2B5EF4-FFF2-40B4-BE49-F238E27FC236}">
                <a16:creationId xmlns:a16="http://schemas.microsoft.com/office/drawing/2014/main" id="{27D073DD-DD7A-0666-736B-5E4E4B4415A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-1228584" y="0"/>
            <a:ext cx="13429952" cy="8726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9882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next to a river&#10;&#10;Description automatically generated with low confidence">
            <a:extLst>
              <a:ext uri="{FF2B5EF4-FFF2-40B4-BE49-F238E27FC236}">
                <a16:creationId xmlns:a16="http://schemas.microsoft.com/office/drawing/2014/main" id="{906E0FC0-4D45-65F4-C0CD-A6EC9579F5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553" y="1"/>
            <a:ext cx="10182553" cy="7620000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339293-AB61-24FA-21A5-93FCBF8DCB04}"/>
              </a:ext>
            </a:extLst>
          </p:cNvPr>
          <p:cNvSpPr/>
          <p:nvPr/>
        </p:nvSpPr>
        <p:spPr>
          <a:xfrm>
            <a:off x="4539378" y="216019"/>
            <a:ext cx="6118118" cy="1657523"/>
          </a:xfrm>
          <a:prstGeom prst="roundRect">
            <a:avLst/>
          </a:prstGeom>
          <a:solidFill>
            <a:schemeClr val="tx1">
              <a:alpha val="59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0CAE84-18BB-2467-908C-C44283F9D7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1212" y="4280017"/>
            <a:ext cx="4127536" cy="3339982"/>
          </a:xfrm>
        </p:spPr>
        <p:txBody>
          <a:bodyPr>
            <a:normAutofit/>
          </a:bodyPr>
          <a:lstStyle/>
          <a:p>
            <a:r>
              <a:rPr lang="en-GB" sz="2444" b="1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Colchester Campus</a:t>
            </a:r>
          </a:p>
          <a:p>
            <a:r>
              <a:rPr lang="en-GB" sz="244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 15 June</a:t>
            </a:r>
          </a:p>
          <a:p>
            <a:r>
              <a:rPr lang="en-GB" sz="244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 21 September</a:t>
            </a:r>
          </a:p>
          <a:p>
            <a:r>
              <a:rPr lang="en-GB" sz="244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 26 October</a:t>
            </a:r>
          </a:p>
          <a:p>
            <a:endParaRPr lang="en-GB" sz="2444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44" b="1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Southend Campus</a:t>
            </a:r>
          </a:p>
          <a:p>
            <a:r>
              <a:rPr lang="en-GB" sz="244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 12 October</a:t>
            </a:r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2D9013D6-468D-9143-9C07-BE0F68ABDA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81" y="5064768"/>
            <a:ext cx="2001513" cy="2001513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B93DF362-839C-D159-FBF6-7948C432B622}"/>
              </a:ext>
            </a:extLst>
          </p:cNvPr>
          <p:cNvSpPr txBox="1">
            <a:spLocks/>
          </p:cNvSpPr>
          <p:nvPr/>
        </p:nvSpPr>
        <p:spPr>
          <a:xfrm>
            <a:off x="118196" y="7080440"/>
            <a:ext cx="4177239" cy="432036"/>
          </a:xfrm>
          <a:prstGeom prst="rect">
            <a:avLst/>
          </a:prstGeom>
        </p:spPr>
        <p:txBody>
          <a:bodyPr vert="horz" lIns="57150" tIns="28576" rIns="57150" bIns="285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22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essex.ac.uk/visit-us/open-days</a:t>
            </a:r>
          </a:p>
        </p:txBody>
      </p:sp>
      <p:pic>
        <p:nvPicPr>
          <p:cNvPr id="13" name="Picture 12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C7488F02-A5D9-692C-ECA8-DBC73F0C8B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" y="641124"/>
            <a:ext cx="2881766" cy="1162793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1B19A20F-D376-A7AE-F441-8246B643702A}"/>
              </a:ext>
            </a:extLst>
          </p:cNvPr>
          <p:cNvSpPr txBox="1">
            <a:spLocks/>
          </p:cNvSpPr>
          <p:nvPr/>
        </p:nvSpPr>
        <p:spPr>
          <a:xfrm>
            <a:off x="149763" y="4642169"/>
            <a:ext cx="3861838" cy="2856148"/>
          </a:xfrm>
          <a:prstGeom prst="rect">
            <a:avLst/>
          </a:prstGeom>
        </p:spPr>
        <p:txBody>
          <a:bodyPr vert="horz" lIns="101600" tIns="50800" rIns="101600" bIns="5080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222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 now </a:t>
            </a:r>
            <a:endParaRPr lang="en-GB" sz="2222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5557A8-15B9-3E8D-3CD0-B93BE2F44F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4026" y="552163"/>
            <a:ext cx="7437932" cy="1251754"/>
          </a:xfrm>
        </p:spPr>
        <p:txBody>
          <a:bodyPr>
            <a:noAutofit/>
          </a:bodyPr>
          <a:lstStyle/>
          <a:p>
            <a:pPr algn="l"/>
            <a:r>
              <a:rPr lang="en-GB" sz="4444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Essex Open Days </a:t>
            </a:r>
            <a:br>
              <a:rPr lang="en-GB" sz="311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6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chance for you to see where you </a:t>
            </a:r>
            <a:br>
              <a:rPr lang="en-GB" sz="26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6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might be calling home </a:t>
            </a:r>
            <a:endParaRPr lang="en-GB" sz="311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5">
            <a:extLst>
              <a:ext uri="{FF2B5EF4-FFF2-40B4-BE49-F238E27FC236}">
                <a16:creationId xmlns:a16="http://schemas.microsoft.com/office/drawing/2014/main" id="{CA467065-44CD-E5D2-306A-505585710150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-3269952" y="-52229"/>
            <a:ext cx="13429952" cy="8726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2184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grass&#10;&#10;Description automatically generated">
            <a:extLst>
              <a:ext uri="{FF2B5EF4-FFF2-40B4-BE49-F238E27FC236}">
                <a16:creationId xmlns:a16="http://schemas.microsoft.com/office/drawing/2014/main" id="{76D7F662-C759-4A4C-8F18-FCD020905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0161588" cy="7618809"/>
          </a:xfrm>
          <a:prstGeom prst="rect">
            <a:avLst/>
          </a:prstGeom>
        </p:spPr>
      </p:pic>
      <p:pic>
        <p:nvPicPr>
          <p:cNvPr id="3" name="Picture 34">
            <a:extLst>
              <a:ext uri="{FF2B5EF4-FFF2-40B4-BE49-F238E27FC236}">
                <a16:creationId xmlns:a16="http://schemas.microsoft.com/office/drawing/2014/main" id="{FDF0FF3C-62E6-8BFF-D54E-A259924F7D9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414367" y="-21374"/>
            <a:ext cx="12364200" cy="872640"/>
          </a:xfrm>
          <a:prstGeom prst="rect">
            <a:avLst/>
          </a:prstGeom>
          <a:ln w="0">
            <a:noFill/>
          </a:ln>
        </p:spPr>
      </p:pic>
      <p:pic>
        <p:nvPicPr>
          <p:cNvPr id="4" name="Picture 25">
            <a:extLst>
              <a:ext uri="{FF2B5EF4-FFF2-40B4-BE49-F238E27FC236}">
                <a16:creationId xmlns:a16="http://schemas.microsoft.com/office/drawing/2014/main" id="{4B4E62C0-ECB8-C3E4-C047-5CC6AD9C4B0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-8164164" y="-21374"/>
            <a:ext cx="13429952" cy="8726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11353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urtle swimming in the water&#10;&#10;Description automatically generated">
            <a:extLst>
              <a:ext uri="{FF2B5EF4-FFF2-40B4-BE49-F238E27FC236}">
                <a16:creationId xmlns:a16="http://schemas.microsoft.com/office/drawing/2014/main" id="{CB26F148-B6D9-4F8E-AD88-0B752D90A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767D2CC7-8AE9-2C24-9AB7-4C395B2A8CB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-2181960" y="-39960"/>
            <a:ext cx="12364200" cy="8726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75847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160000" cy="6816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16864"/>
            <a:ext cx="10160000" cy="803136"/>
          </a:xfrm>
          <a:prstGeom prst="rect">
            <a:avLst/>
          </a:prstGeom>
        </p:spPr>
      </p:pic>
      <p:pic>
        <p:nvPicPr>
          <p:cNvPr id="4" name="Picture 25">
            <a:extLst>
              <a:ext uri="{FF2B5EF4-FFF2-40B4-BE49-F238E27FC236}">
                <a16:creationId xmlns:a16="http://schemas.microsoft.com/office/drawing/2014/main" id="{3F7CE536-3169-3EE5-EDF1-505B4BF30E8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-1634976" y="0"/>
            <a:ext cx="13429952" cy="8726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25269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64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Box 6"/>
          <p:cNvSpPr/>
          <p:nvPr/>
        </p:nvSpPr>
        <p:spPr>
          <a:xfrm>
            <a:off x="433440" y="1122840"/>
            <a:ext cx="5557680" cy="143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4400" b="1" strike="noStrike" spc="-1">
                <a:solidFill>
                  <a:srgbClr val="FFFFFF"/>
                </a:solidFill>
                <a:latin typeface="Corbel"/>
                <a:ea typeface="DejaVu Sans"/>
              </a:rPr>
              <a:t>Visit 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4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 Holloway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TextBox 12"/>
          <p:cNvSpPr/>
          <p:nvPr/>
        </p:nvSpPr>
        <p:spPr>
          <a:xfrm>
            <a:off x="379800" y="2895480"/>
            <a:ext cx="4667040" cy="301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Our Open Days and Online Open Days are a perfect opportunity to discover more about Royal Holloway, University of London. Get a tour of our campus in Egham, chat to current students and hear directly from  lecturers about the courses you are interested in. </a:t>
            </a:r>
            <a:endParaRPr lang="en-GB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2" name="Picture 8"/>
          <p:cNvPicPr/>
          <p:nvPr/>
        </p:nvPicPr>
        <p:blipFill>
          <a:blip r:embed="rId2"/>
          <a:srcRect l="24017" t="36034" r="61876" b="39684"/>
          <a:stretch/>
        </p:blipFill>
        <p:spPr>
          <a:xfrm>
            <a:off x="349560" y="6311520"/>
            <a:ext cx="1112040" cy="1076760"/>
          </a:xfrm>
          <a:prstGeom prst="rect">
            <a:avLst/>
          </a:prstGeom>
          <a:ln w="0">
            <a:noFill/>
          </a:ln>
        </p:spPr>
      </p:pic>
      <p:sp>
        <p:nvSpPr>
          <p:cNvPr id="253" name="TextBox 9"/>
          <p:cNvSpPr/>
          <p:nvPr/>
        </p:nvSpPr>
        <p:spPr>
          <a:xfrm>
            <a:off x="1650960" y="6311520"/>
            <a:ext cx="7598520" cy="1076760"/>
          </a:xfrm>
          <a:prstGeom prst="rect">
            <a:avLst/>
          </a:prstGeom>
          <a:solidFill>
            <a:srgbClr val="1C2B3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108000" rIns="90000" bIns="108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Find out more and book your place </a:t>
            </a: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royalholloway.ac.uk/opendays</a:t>
            </a: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54" name="Picture 17" descr="A picture containing sky, outdoor, group&#10;&#10;Description automatically generated"/>
          <p:cNvPicPr/>
          <p:nvPr/>
        </p:nvPicPr>
        <p:blipFill>
          <a:blip r:embed="rId3"/>
          <a:stretch/>
        </p:blipFill>
        <p:spPr>
          <a:xfrm>
            <a:off x="5441400" y="3273120"/>
            <a:ext cx="4305240" cy="2801160"/>
          </a:xfrm>
          <a:prstGeom prst="rect">
            <a:avLst/>
          </a:prstGeom>
          <a:ln w="12700">
            <a:solidFill>
              <a:srgbClr val="FFFFFF"/>
            </a:solidFill>
            <a:round/>
          </a:ln>
        </p:spPr>
      </p:pic>
      <p:pic>
        <p:nvPicPr>
          <p:cNvPr id="255" name="Picture 18" descr="A sign in front of a building&#10;&#10;Description automatically generated with medium confidence"/>
          <p:cNvPicPr/>
          <p:nvPr/>
        </p:nvPicPr>
        <p:blipFill>
          <a:blip r:embed="rId4"/>
          <a:stretch/>
        </p:blipFill>
        <p:spPr>
          <a:xfrm>
            <a:off x="5441400" y="250560"/>
            <a:ext cx="4281840" cy="2853720"/>
          </a:xfrm>
          <a:prstGeom prst="rect">
            <a:avLst/>
          </a:prstGeom>
          <a:ln w="12700">
            <a:solidFill>
              <a:srgbClr val="FFFFFF"/>
            </a:solidFill>
            <a:round/>
          </a:ln>
        </p:spPr>
      </p:pic>
      <p:pic>
        <p:nvPicPr>
          <p:cNvPr id="256" name="Picture 5" descr="Colour Logo new"/>
          <p:cNvPicPr/>
          <p:nvPr/>
        </p:nvPicPr>
        <p:blipFill>
          <a:blip r:embed="rId5"/>
          <a:stretch/>
        </p:blipFill>
        <p:spPr>
          <a:xfrm>
            <a:off x="7614360" y="6311520"/>
            <a:ext cx="2108880" cy="107676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5"/>
          <p:cNvPicPr/>
          <p:nvPr/>
        </p:nvPicPr>
        <p:blipFill>
          <a:blip r:embed="rId6"/>
          <a:stretch/>
        </p:blipFill>
        <p:spPr>
          <a:xfrm>
            <a:off x="-2181960" y="-39960"/>
            <a:ext cx="12364200" cy="872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EKEYPADS" val="1,2,3,4,5,6,7,8,9,10,11,12,13,14,15,16,17,18,19,20,21,22,23,24,25,26,27,28,29,30,31,32,33,34,35,36,37,38,39,40,41,42,43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315</Words>
  <Application>Microsoft Office PowerPoint</Application>
  <PresentationFormat>Custom</PresentationFormat>
  <Paragraphs>29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Arial</vt:lpstr>
      <vt:lpstr>Arial Black</vt:lpstr>
      <vt:lpstr>Calibri</vt:lpstr>
      <vt:lpstr>Corbel</vt:lpstr>
      <vt:lpstr>Gothic Uralic</vt:lpstr>
      <vt:lpstr>Symbol</vt:lpstr>
      <vt:lpstr>Times New Roman</vt:lpstr>
      <vt:lpstr>UKIJ Qolyazma</vt:lpstr>
      <vt:lpstr>Wingdings</vt:lpstr>
      <vt:lpstr>Office Theme</vt:lpstr>
      <vt:lpstr>Office Theme</vt:lpstr>
      <vt:lpstr>Office Theme</vt:lpstr>
      <vt:lpstr>1_Office Theme</vt:lpstr>
      <vt:lpstr>PowerPoint Presentation</vt:lpstr>
      <vt:lpstr>PowerPoint Presentation</vt:lpstr>
      <vt:lpstr>Meet the</vt:lpstr>
      <vt:lpstr>Undergraduate  Open Days</vt:lpstr>
      <vt:lpstr>Essex Open Days  A chance for you to see where you  might be calling home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dc:description/>
  <cp:lastModifiedBy/>
  <cp:revision>1</cp:revision>
  <dcterms:created xsi:type="dcterms:W3CDTF">2023-04-26T10:43:39Z</dcterms:created>
  <dcterms:modified xsi:type="dcterms:W3CDTF">2024-03-27T13:59:57Z</dcterms:modified>
  <dc:language/>
</cp:coreProperties>
</file>