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74" r:id="rId3"/>
    <p:sldMasterId id="2147483700" r:id="rId4"/>
    <p:sldMasterId id="2147483743" r:id="rId5"/>
  </p:sldMasterIdLst>
  <p:notesMasterIdLst>
    <p:notesMasterId r:id="rId15"/>
  </p:notesMasterIdLst>
  <p:sldIdLst>
    <p:sldId id="256" r:id="rId6"/>
    <p:sldId id="926" r:id="rId7"/>
    <p:sldId id="316" r:id="rId8"/>
    <p:sldId id="258" r:id="rId9"/>
    <p:sldId id="922" r:id="rId10"/>
    <p:sldId id="920" r:id="rId11"/>
    <p:sldId id="257" r:id="rId12"/>
    <p:sldId id="413" r:id="rId13"/>
    <p:sldId id="925" r:id="rId14"/>
  </p:sldIdLst>
  <p:sldSz cx="12192000" cy="6858000"/>
  <p:notesSz cx="7559675" cy="10691813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41" autoAdjust="0"/>
  </p:normalViewPr>
  <p:slideViewPr>
    <p:cSldViewPr snapToGrid="0">
      <p:cViewPr varScale="1">
        <p:scale>
          <a:sx n="103" d="100"/>
          <a:sy n="103" d="100"/>
        </p:scale>
        <p:origin x="114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1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1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5032B2-48F7-4640-8934-6FCFBCD87886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3092BE-A36E-4AD7-8688-692F9C9642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B45875-56E8-464C-B984-023755046FD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F2AEA-21D0-410F-A74C-A9EE3534809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36ACA8-1BBA-43E6-9BD1-0B056649288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C4D1-544F-4274-A419-264BCCAEC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F0BB2-496A-4201-9C4A-1C1C1BADD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F2C0-3172-4079-8883-BA30D43A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810C-7166-4059-BE5C-FD4F440D36B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DD9D-9AC9-49CF-9168-1694273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5C06-E1CA-498D-8E14-ADDD4457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C95-EF39-48A0-BBDE-E6CD47F96A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Master swansea no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0326672-647B-AE9E-E6FB-3883ADC76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3132138"/>
            <a:ext cx="55880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C0AD831-19CE-B96B-A840-2CB165992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75" y="0"/>
            <a:ext cx="1863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5A998B-7FF3-3962-D300-2D83ED10EAD4}"/>
              </a:ext>
            </a:extLst>
          </p:cNvPr>
          <p:cNvSpPr/>
          <p:nvPr/>
        </p:nvSpPr>
        <p:spPr>
          <a:xfrm rot="10800000">
            <a:off x="6751176" y="5922531"/>
            <a:ext cx="464435" cy="1016950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0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2E8C287-4341-4A46-8F68-CA93ED751C6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558B518-353F-4DAA-A65A-943B12A7036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5D2C632-EBF2-49E8-936B-89FB991BDC0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F8D71CC-298C-4E8D-A0C5-7BE81AC2008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7DA99D5-98CF-4CC1-99F1-47867FCB533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BCC927-F757-4F0F-B7F8-7FF575D5E4E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F1F9AC3-57AF-40D8-A692-332758A713E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04D129C-2019-4855-8CB1-C76F64B5BE6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6C256C5-6429-488A-A19A-A5D45DD5918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8F8AE3B-9C84-4D69-87AB-E58A64E9DF7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B284DD-20F3-4875-96A1-319818905E7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F6D8841-8427-4C98-AFAF-75092A7A259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F97207-76A4-40C4-9EAF-57A22DD56EE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6D1AEA-386A-4EAD-A8BB-057430C7559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C5F8570-9723-449F-9991-55D608B78AC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C62C23-F929-42FB-8290-258461BB7F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F73E2FB-9E88-4708-BC74-8A2E142985B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8D4518-45BF-477F-8C55-DA075FCF59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666BCFD-EDAE-48F8-90E1-F57A206449C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279766-2A89-499C-A261-85EDA549E8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C9DFE63-0890-42D0-AC37-3A82AA04B6D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47B5D43-0BD0-4BC2-9510-A0E124F076A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134F8EF-B593-40BD-A657-387C125FB94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5AF99F3-6FC2-400B-8849-577C3562CCE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1D1114-6B59-41A3-92A6-C9118826777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E115733-B597-4F37-9AA9-6689D348B29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B1A5A1-FFF8-4511-91B0-4A25A715C8F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1A7DC70-C1FE-4260-8D9B-60AD59C11A0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CCB1-D860-D4C6-ACA4-36CB20D63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B4504-CFA4-05DF-FC75-7A8981B97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B5D28-101E-4F4F-98C5-96D9B527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1115-1C9E-A94F-8C67-F2BECDAE791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1BBD5-267B-0D0A-E957-4A712226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DBF09-BD7A-FD7C-DAE3-E42F8079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8084-FBB3-2242-9C8C-662EDE357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er image 1_curved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EDA6FBB-AA3C-D360-7BC7-7F51BDD5D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881" y="5788931"/>
            <a:ext cx="1948593" cy="741015"/>
          </a:xfrm>
          <a:prstGeom prst="rect">
            <a:avLst/>
          </a:prstGeom>
        </p:spPr>
      </p:pic>
      <p:sp>
        <p:nvSpPr>
          <p:cNvPr id="4" name="Graphic 35">
            <a:extLst>
              <a:ext uri="{FF2B5EF4-FFF2-40B4-BE49-F238E27FC236}">
                <a16:creationId xmlns:a16="http://schemas.microsoft.com/office/drawing/2014/main" id="{20EABF8E-6F87-9D15-55F4-A040261A7D6D}"/>
              </a:ext>
            </a:extLst>
          </p:cNvPr>
          <p:cNvSpPr>
            <a:spLocks noChangeAspect="1"/>
          </p:cNvSpPr>
          <p:nvPr/>
        </p:nvSpPr>
        <p:spPr>
          <a:xfrm>
            <a:off x="8033439" y="-2281297"/>
            <a:ext cx="9935344" cy="11948584"/>
          </a:xfrm>
          <a:custGeom>
            <a:avLst/>
            <a:gdLst>
              <a:gd name="connsiteX0" fmla="*/ 4239214 w 4239213"/>
              <a:gd name="connsiteY0" fmla="*/ 0 h 5098203"/>
              <a:gd name="connsiteX1" fmla="*/ 4239214 w 4239213"/>
              <a:gd name="connsiteY1" fmla="*/ 3438338 h 5098203"/>
              <a:gd name="connsiteX2" fmla="*/ 4099695 w 4239213"/>
              <a:gd name="connsiteY2" fmla="*/ 3925867 h 5098203"/>
              <a:gd name="connsiteX3" fmla="*/ 3721088 w 4239213"/>
              <a:gd name="connsiteY3" fmla="*/ 4273933 h 5098203"/>
              <a:gd name="connsiteX4" fmla="*/ 2119607 w 4239213"/>
              <a:gd name="connsiteY4" fmla="*/ 5098204 h 5098203"/>
              <a:gd name="connsiteX5" fmla="*/ 789412 w 4239213"/>
              <a:gd name="connsiteY5" fmla="*/ 4413397 h 5098203"/>
              <a:gd name="connsiteX6" fmla="*/ 518126 w 4239213"/>
              <a:gd name="connsiteY6" fmla="*/ 4273933 h 5098203"/>
              <a:gd name="connsiteX7" fmla="*/ 139518 w 4239213"/>
              <a:gd name="connsiteY7" fmla="*/ 3925867 h 5098203"/>
              <a:gd name="connsiteX8" fmla="*/ 0 w 4239213"/>
              <a:gd name="connsiteY8" fmla="*/ 3438338 h 5098203"/>
              <a:gd name="connsiteX9" fmla="*/ 0 w 4239213"/>
              <a:gd name="connsiteY9" fmla="*/ 0 h 509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9213" h="5098203">
                <a:moveTo>
                  <a:pt x="4239214" y="0"/>
                </a:moveTo>
                <a:lnTo>
                  <a:pt x="4239214" y="3438338"/>
                </a:lnTo>
                <a:cubicBezTo>
                  <a:pt x="4239214" y="3609986"/>
                  <a:pt x="4190919" y="3778655"/>
                  <a:pt x="4099695" y="3925867"/>
                </a:cubicBezTo>
                <a:cubicBezTo>
                  <a:pt x="4008472" y="4073080"/>
                  <a:pt x="3877301" y="4193472"/>
                  <a:pt x="3721088" y="4273933"/>
                </a:cubicBezTo>
                <a:cubicBezTo>
                  <a:pt x="3187460" y="4548690"/>
                  <a:pt x="2653235" y="4823447"/>
                  <a:pt x="2119607" y="5098204"/>
                </a:cubicBezTo>
                <a:cubicBezTo>
                  <a:pt x="1676010" y="4869935"/>
                  <a:pt x="1233009" y="4641666"/>
                  <a:pt x="789412" y="4413397"/>
                </a:cubicBezTo>
                <a:lnTo>
                  <a:pt x="518126" y="4273933"/>
                </a:lnTo>
                <a:cubicBezTo>
                  <a:pt x="361913" y="4193472"/>
                  <a:pt x="230742" y="4073080"/>
                  <a:pt x="139518" y="3925867"/>
                </a:cubicBezTo>
                <a:cubicBezTo>
                  <a:pt x="48295" y="3778655"/>
                  <a:pt x="0" y="3609986"/>
                  <a:pt x="0" y="3438338"/>
                </a:cubicBezTo>
                <a:lnTo>
                  <a:pt x="0" y="0"/>
                </a:lnTo>
              </a:path>
            </a:pathLst>
          </a:custGeom>
          <a:solidFill>
            <a:srgbClr val="01DCA5"/>
          </a:solidFill>
          <a:ln w="180975" cap="flat">
            <a:solidFill>
              <a:srgbClr val="01DCA5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Picture Placeholder 42">
            <a:extLst>
              <a:ext uri="{FF2B5EF4-FFF2-40B4-BE49-F238E27FC236}">
                <a16:creationId xmlns:a16="http://schemas.microsoft.com/office/drawing/2014/main" id="{D9BEF947-7AF9-6DB8-F913-38AA510BC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720" y="-32367"/>
            <a:ext cx="4471744" cy="6923309"/>
          </a:xfrm>
          <a:custGeom>
            <a:avLst/>
            <a:gdLst>
              <a:gd name="connsiteX0" fmla="*/ 0 w 6895148"/>
              <a:gd name="connsiteY0" fmla="*/ 0 h 4543747"/>
              <a:gd name="connsiteX1" fmla="*/ 6895148 w 6895148"/>
              <a:gd name="connsiteY1" fmla="*/ 0 h 4543747"/>
              <a:gd name="connsiteX2" fmla="*/ 6895148 w 6895148"/>
              <a:gd name="connsiteY2" fmla="*/ 3734300 h 4543747"/>
              <a:gd name="connsiteX3" fmla="*/ 6662738 w 6895148"/>
              <a:gd name="connsiteY3" fmla="*/ 4543747 h 4543747"/>
              <a:gd name="connsiteX4" fmla="*/ 6034088 w 6895148"/>
              <a:gd name="connsiteY4" fmla="*/ 4524723 h 4543747"/>
              <a:gd name="connsiteX5" fmla="*/ 5294948 w 6895148"/>
              <a:gd name="connsiteY5" fmla="*/ 4535186 h 4543747"/>
              <a:gd name="connsiteX6" fmla="*/ 226695 w 6895148"/>
              <a:gd name="connsiteY6" fmla="*/ 4535186 h 4543747"/>
              <a:gd name="connsiteX7" fmla="*/ 0 w 6895148"/>
              <a:gd name="connsiteY7" fmla="*/ 3734300 h 4543747"/>
              <a:gd name="connsiteX0" fmla="*/ 0 w 6895148"/>
              <a:gd name="connsiteY0" fmla="*/ 0 h 4543747"/>
              <a:gd name="connsiteX1" fmla="*/ 6895148 w 6895148"/>
              <a:gd name="connsiteY1" fmla="*/ 0 h 4543747"/>
              <a:gd name="connsiteX2" fmla="*/ 6895148 w 6895148"/>
              <a:gd name="connsiteY2" fmla="*/ 3734300 h 4543747"/>
              <a:gd name="connsiteX3" fmla="*/ 6662738 w 6895148"/>
              <a:gd name="connsiteY3" fmla="*/ 4543747 h 4543747"/>
              <a:gd name="connsiteX4" fmla="*/ 5294948 w 6895148"/>
              <a:gd name="connsiteY4" fmla="*/ 4535186 h 4543747"/>
              <a:gd name="connsiteX5" fmla="*/ 226695 w 6895148"/>
              <a:gd name="connsiteY5" fmla="*/ 4535186 h 4543747"/>
              <a:gd name="connsiteX6" fmla="*/ 0 w 6895148"/>
              <a:gd name="connsiteY6" fmla="*/ 3734300 h 4543747"/>
              <a:gd name="connsiteX7" fmla="*/ 0 w 6895148"/>
              <a:gd name="connsiteY7" fmla="*/ 0 h 4543747"/>
              <a:gd name="connsiteX0" fmla="*/ 0 w 6895148"/>
              <a:gd name="connsiteY0" fmla="*/ 0 h 4536677"/>
              <a:gd name="connsiteX1" fmla="*/ 6895148 w 6895148"/>
              <a:gd name="connsiteY1" fmla="*/ 0 h 4536677"/>
              <a:gd name="connsiteX2" fmla="*/ 6895148 w 6895148"/>
              <a:gd name="connsiteY2" fmla="*/ 3734300 h 4536677"/>
              <a:gd name="connsiteX3" fmla="*/ 5623445 w 6895148"/>
              <a:gd name="connsiteY3" fmla="*/ 4536677 h 4536677"/>
              <a:gd name="connsiteX4" fmla="*/ 5294948 w 6895148"/>
              <a:gd name="connsiteY4" fmla="*/ 4535186 h 4536677"/>
              <a:gd name="connsiteX5" fmla="*/ 226695 w 6895148"/>
              <a:gd name="connsiteY5" fmla="*/ 4535186 h 4536677"/>
              <a:gd name="connsiteX6" fmla="*/ 0 w 6895148"/>
              <a:gd name="connsiteY6" fmla="*/ 3734300 h 4536677"/>
              <a:gd name="connsiteX7" fmla="*/ 0 w 6895148"/>
              <a:gd name="connsiteY7" fmla="*/ 0 h 4536677"/>
              <a:gd name="connsiteX0" fmla="*/ 0 w 6895148"/>
              <a:gd name="connsiteY0" fmla="*/ 0 h 4536677"/>
              <a:gd name="connsiteX1" fmla="*/ 6895148 w 6895148"/>
              <a:gd name="connsiteY1" fmla="*/ 0 h 4536677"/>
              <a:gd name="connsiteX2" fmla="*/ 5855855 w 6895148"/>
              <a:gd name="connsiteY2" fmla="*/ 3790861 h 4536677"/>
              <a:gd name="connsiteX3" fmla="*/ 5623445 w 6895148"/>
              <a:gd name="connsiteY3" fmla="*/ 4536677 h 4536677"/>
              <a:gd name="connsiteX4" fmla="*/ 5294948 w 6895148"/>
              <a:gd name="connsiteY4" fmla="*/ 4535186 h 4536677"/>
              <a:gd name="connsiteX5" fmla="*/ 226695 w 6895148"/>
              <a:gd name="connsiteY5" fmla="*/ 4535186 h 4536677"/>
              <a:gd name="connsiteX6" fmla="*/ 0 w 6895148"/>
              <a:gd name="connsiteY6" fmla="*/ 3734300 h 4536677"/>
              <a:gd name="connsiteX7" fmla="*/ 0 w 6895148"/>
              <a:gd name="connsiteY7" fmla="*/ 0 h 453667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5623445 w 5869995"/>
              <a:gd name="connsiteY3" fmla="*/ 4614447 h 4614447"/>
              <a:gd name="connsiteX4" fmla="*/ 5294948 w 5869995"/>
              <a:gd name="connsiteY4" fmla="*/ 4612956 h 4614447"/>
              <a:gd name="connsiteX5" fmla="*/ 226695 w 5869995"/>
              <a:gd name="connsiteY5" fmla="*/ 4612956 h 4614447"/>
              <a:gd name="connsiteX6" fmla="*/ 0 w 5869995"/>
              <a:gd name="connsiteY6" fmla="*/ 3812070 h 4614447"/>
              <a:gd name="connsiteX7" fmla="*/ 0 w 5869995"/>
              <a:gd name="connsiteY7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5623445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2710597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2928866 w 5869995"/>
              <a:gd name="connsiteY2" fmla="*/ 3819140 h 4614447"/>
              <a:gd name="connsiteX3" fmla="*/ 2710597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2930226"/>
              <a:gd name="connsiteY0" fmla="*/ 14139 h 4550816"/>
              <a:gd name="connsiteX1" fmla="*/ 2928866 w 2930226"/>
              <a:gd name="connsiteY1" fmla="*/ 0 h 4550816"/>
              <a:gd name="connsiteX2" fmla="*/ 2928866 w 2930226"/>
              <a:gd name="connsiteY2" fmla="*/ 3755509 h 4550816"/>
              <a:gd name="connsiteX3" fmla="*/ 2710597 w 2930226"/>
              <a:gd name="connsiteY3" fmla="*/ 4550816 h 4550816"/>
              <a:gd name="connsiteX4" fmla="*/ 226695 w 2930226"/>
              <a:gd name="connsiteY4" fmla="*/ 4549325 h 4550816"/>
              <a:gd name="connsiteX5" fmla="*/ 0 w 2930226"/>
              <a:gd name="connsiteY5" fmla="*/ 3748439 h 4550816"/>
              <a:gd name="connsiteX6" fmla="*/ 0 w 2930226"/>
              <a:gd name="connsiteY6" fmla="*/ 14139 h 4550816"/>
              <a:gd name="connsiteX0" fmla="*/ 0 w 2930226"/>
              <a:gd name="connsiteY0" fmla="*/ 0 h 4536677"/>
              <a:gd name="connsiteX1" fmla="*/ 2928867 w 2930226"/>
              <a:gd name="connsiteY1" fmla="*/ 7071 h 4536677"/>
              <a:gd name="connsiteX2" fmla="*/ 2928866 w 2930226"/>
              <a:gd name="connsiteY2" fmla="*/ 3741370 h 4536677"/>
              <a:gd name="connsiteX3" fmla="*/ 2710597 w 2930226"/>
              <a:gd name="connsiteY3" fmla="*/ 4536677 h 4536677"/>
              <a:gd name="connsiteX4" fmla="*/ 226695 w 2930226"/>
              <a:gd name="connsiteY4" fmla="*/ 4535186 h 4536677"/>
              <a:gd name="connsiteX5" fmla="*/ 0 w 2930226"/>
              <a:gd name="connsiteY5" fmla="*/ 3734300 h 4536677"/>
              <a:gd name="connsiteX6" fmla="*/ 0 w 2930226"/>
              <a:gd name="connsiteY6" fmla="*/ 0 h 45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226" h="4536677">
                <a:moveTo>
                  <a:pt x="0" y="0"/>
                </a:moveTo>
                <a:lnTo>
                  <a:pt x="2928867" y="7071"/>
                </a:lnTo>
                <a:cubicBezTo>
                  <a:pt x="2924154" y="1296615"/>
                  <a:pt x="2933579" y="2451826"/>
                  <a:pt x="2928866" y="3741370"/>
                </a:cubicBezTo>
                <a:cubicBezTo>
                  <a:pt x="2928866" y="4026721"/>
                  <a:pt x="2857282" y="4290323"/>
                  <a:pt x="2710597" y="4536677"/>
                </a:cubicBezTo>
                <a:lnTo>
                  <a:pt x="226695" y="4535186"/>
                </a:lnTo>
                <a:cubicBezTo>
                  <a:pt x="78105" y="4292637"/>
                  <a:pt x="0" y="4015847"/>
                  <a:pt x="0" y="373430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84FF633-8648-5B8E-FDE1-20D4E0788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5" y="627294"/>
            <a:ext cx="7107775" cy="615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003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471F20-0E7D-7E9B-649C-B83BA34F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76" y="1583360"/>
            <a:ext cx="7109216" cy="3923704"/>
          </a:xfrm>
          <a:prstGeom prst="rect">
            <a:avLst/>
          </a:prstGeom>
        </p:spPr>
        <p:txBody>
          <a:bodyPr lIns="0" tIns="0" rIns="0" bIns="0"/>
          <a:lstStyle>
            <a:lvl1pPr>
              <a:defRPr sz="194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697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456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121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0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e title of  the presentatio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49" y="1852170"/>
            <a:ext cx="10985502" cy="27777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500" b="0" i="0" spc="-125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The title of the presentation goes here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4" name="SUBTITLE OF THE PRESENTA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49" y="4294482"/>
            <a:ext cx="10985502" cy="7906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50"/>
              </a:lnSpc>
              <a:spcBef>
                <a:spcPts val="0"/>
              </a:spcBef>
              <a:buSzTx/>
              <a:buNone/>
              <a:defRPr sz="2300" b="0" i="0" spc="23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SUBTITLE OF THE PRESENTATION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76" y="6455931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7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73" name="Content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620644"/>
            <a:ext cx="6919139" cy="8869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5350" b="0" i="0" spc="107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EE51-B557-27D6-506D-6218479C7C55}"/>
              </a:ext>
            </a:extLst>
          </p:cNvPr>
          <p:cNvSpPr txBox="1"/>
          <p:nvPr userDrawn="1"/>
        </p:nvSpPr>
        <p:spPr>
          <a:xfrm>
            <a:off x="2636431" y="3016734"/>
            <a:ext cx="6919139" cy="2667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OPTASPELLAUT SUM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 VELENDESTIS ET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OMNIAERUM UNTIIS DOLLORI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UT ENTIIS PORIT ERIBUS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ACILLOR EPERUMQUI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6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1052512" y="-3587878"/>
            <a:ext cx="18202514" cy="1352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39188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20794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22923" y="2972544"/>
            <a:ext cx="4245566" cy="886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1000"/>
              </a:spcBef>
              <a:buSzTx/>
              <a:buNone/>
              <a:defRPr sz="1100" spc="45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8547223" y="189764"/>
            <a:ext cx="1918326" cy="27135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8386383" y="2734884"/>
            <a:ext cx="5202957" cy="34702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1223222" y="4101935"/>
            <a:ext cx="4039638" cy="18051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757837" y="-859331"/>
            <a:ext cx="11431738" cy="85766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93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24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creenshot 2021-04-19 at 13.38.39.png"/>
          <p:cNvSpPr>
            <a:spLocks noGrp="1"/>
          </p:cNvSpPr>
          <p:nvPr>
            <p:ph type="pic" sz="quarter" idx="21"/>
          </p:nvPr>
        </p:nvSpPr>
        <p:spPr>
          <a:xfrm>
            <a:off x="3844376" y="3945174"/>
            <a:ext cx="7439781" cy="20415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reenshot 2021-04-19 at 13.38.20.png"/>
          <p:cNvSpPr>
            <a:spLocks noGrp="1"/>
          </p:cNvSpPr>
          <p:nvPr>
            <p:ph type="pic" sz="quarter" idx="22"/>
          </p:nvPr>
        </p:nvSpPr>
        <p:spPr>
          <a:xfrm>
            <a:off x="952387" y="2479030"/>
            <a:ext cx="4535028" cy="34403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creenshot 2021-04-19 at 13.38.26.png"/>
          <p:cNvSpPr>
            <a:spLocks noGrp="1"/>
          </p:cNvSpPr>
          <p:nvPr>
            <p:ph type="pic" sz="quarter" idx="23"/>
          </p:nvPr>
        </p:nvSpPr>
        <p:spPr>
          <a:xfrm>
            <a:off x="8553145" y="1326923"/>
            <a:ext cx="1728368" cy="25260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creenshot 2021-04-19 at 13.38.33.png"/>
          <p:cNvSpPr>
            <a:spLocks noGrp="1"/>
          </p:cNvSpPr>
          <p:nvPr>
            <p:ph type="pic" sz="quarter" idx="24"/>
          </p:nvPr>
        </p:nvSpPr>
        <p:spPr>
          <a:xfrm>
            <a:off x="5855835" y="829133"/>
            <a:ext cx="2218535" cy="32647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50" name="Title slide with multiple images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937421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41665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603249" y="4029261"/>
            <a:ext cx="10985502" cy="8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 fontScale="25000" lnSpcReduction="20000"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432" y="2583780"/>
            <a:ext cx="3441136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94" y="5241633"/>
            <a:ext cx="3377174" cy="4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399057"/>
            <a:ext cx="283732" cy="279564"/>
          </a:xfrm>
          <a:prstGeom prst="rect">
            <a:avLst/>
          </a:prstGeom>
        </p:spPr>
        <p:txBody>
          <a:bodyPr/>
          <a:lstStyle>
            <a:lvl1pPr>
              <a:defRPr sz="115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7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F695AF-1162-452D-8E95-50F50168AE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2" name="Section…">
            <a:extLst>
              <a:ext uri="{FF2B5EF4-FFF2-40B4-BE49-F238E27FC236}">
                <a16:creationId xmlns:a16="http://schemas.microsoft.com/office/drawing/2014/main" id="{5A871C32-5D5E-9D2C-A80B-6ED9396E940C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8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FB669-75D4-67FF-71F7-11D555A7C052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03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ith No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Content slide without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110692"/>
            <a:ext cx="6919139" cy="152535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200"/>
              </a:lnSpc>
              <a:spcBef>
                <a:spcPts val="0"/>
              </a:spcBef>
              <a:buSzTx/>
              <a:buNone/>
              <a:defRPr sz="5200" b="0" i="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without images</a:t>
            </a:r>
          </a:p>
        </p:txBody>
      </p:sp>
      <p:sp>
        <p:nvSpPr>
          <p:cNvPr id="95" name="Gendisinihit alit quidus et opta earum quaspit aliquid mi, nam eaquaectita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355706" y="2665650"/>
            <a:ext cx="5480588" cy="89787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 b="0" i="0" cap="all" spc="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2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1485-24BD-7AEA-A93D-6C6F1B15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539750"/>
            <a:ext cx="5238750" cy="717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7694A-27AF-E44D-814C-D13077BE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" y="2124252"/>
            <a:ext cx="5238750" cy="41280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1873-621F-D495-B359-939B8448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A3F45-6697-FA4D-B76B-53689E4A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3CF7-380A-8149-AB93-0FB202FAC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B99FBC-E7B8-4454-A225-A2AEB1F5D85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B69489-68B7-4E42-8C6D-0F9DCB547FA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59A86E-0709-4652-9930-C70E9656F8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45FC50-E083-487D-862A-612BF0385E42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2" r:id="rId13"/>
    <p:sldLayoutId id="2147483769" r:id="rId14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18B6D3E-2F5D-42F6-A188-F9CF1F5E2AC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441360"/>
            <a:ext cx="12187080" cy="6295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83" name="Picture 3"/>
          <p:cNvPicPr/>
          <p:nvPr/>
        </p:nvPicPr>
        <p:blipFill>
          <a:blip r:embed="rId14"/>
          <a:stretch/>
        </p:blipFill>
        <p:spPr>
          <a:xfrm>
            <a:off x="442800" y="800280"/>
            <a:ext cx="3422520" cy="100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dt" idx="7"/>
          </p:nvPr>
        </p:nvSpPr>
        <p:spPr>
          <a:xfrm>
            <a:off x="6275520" y="6058080"/>
            <a:ext cx="5468760" cy="35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ftr" idx="9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sldNum" idx="10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25FB13-0304-409D-AA60-05B8A27F4BA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dt" idx="11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41" r:id="rId13"/>
    <p:sldLayoutId id="2147483768" r:id="rId14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2763" y="5615500"/>
            <a:ext cx="1800225" cy="71755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E86541C-E544-06B3-D437-42EEC9AB1D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092875" y="6455931"/>
            <a:ext cx="274114" cy="2718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292100">
              <a:defRPr sz="11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6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28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457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685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9144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1430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371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600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eter.ac.uk/discoveruniversity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292"/>
          <p:cNvPicPr/>
          <p:nvPr/>
        </p:nvPicPr>
        <p:blipFill>
          <a:blip r:embed="rId2"/>
          <a:stretch/>
        </p:blipFill>
        <p:spPr>
          <a:xfrm>
            <a:off x="0" y="0"/>
            <a:ext cx="12187080" cy="685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5213-E82B-453B-D968-F07E0B9FC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885CA-7BB7-DA68-F69F-03FDDB0BC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E00E5A32-E8C1-88EE-57CF-2F6981BC5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EC5C04-1C52-EC3E-9D5A-E7A4D3C58649}"/>
              </a:ext>
            </a:extLst>
          </p:cNvPr>
          <p:cNvSpPr txBox="1"/>
          <p:nvPr/>
        </p:nvSpPr>
        <p:spPr>
          <a:xfrm>
            <a:off x="1267125" y="893501"/>
            <a:ext cx="96577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11F60"/>
                </a:solidFill>
                <a:cs typeface="Arial" panose="020B0604020202020204" pitchFamily="34" charset="0"/>
              </a:rPr>
              <a:t>Discover Swansea University at one of our </a:t>
            </a:r>
          </a:p>
          <a:p>
            <a:pPr algn="ctr"/>
            <a:r>
              <a:rPr lang="en-GB" sz="3600" b="1" dirty="0">
                <a:solidFill>
                  <a:srgbClr val="011F60"/>
                </a:solidFill>
                <a:cs typeface="Arial" panose="020B0604020202020204" pitchFamily="34" charset="0"/>
              </a:rPr>
              <a:t>On-Campus Open Days:</a:t>
            </a:r>
          </a:p>
          <a:p>
            <a:pPr algn="ctr"/>
            <a:endParaRPr lang="en-GB" sz="3600" b="1" dirty="0">
              <a:solidFill>
                <a:srgbClr val="011F60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3600" b="1" dirty="0">
                <a:solidFill>
                  <a:srgbClr val="011F60"/>
                </a:solidFill>
                <a:cs typeface="Arial" panose="020B0604020202020204" pitchFamily="34" charset="0"/>
              </a:rPr>
              <a:t>Saturday 17</a:t>
            </a:r>
            <a:r>
              <a:rPr lang="en-GB" sz="3600" b="1" baseline="30000" dirty="0">
                <a:solidFill>
                  <a:srgbClr val="011F60"/>
                </a:solidFill>
                <a:cs typeface="Arial" panose="020B0604020202020204" pitchFamily="34" charset="0"/>
              </a:rPr>
              <a:t>th</a:t>
            </a:r>
            <a:r>
              <a:rPr lang="en-GB" sz="3600" b="1" dirty="0">
                <a:solidFill>
                  <a:srgbClr val="011F60"/>
                </a:solidFill>
                <a:cs typeface="Arial" panose="020B0604020202020204" pitchFamily="34" charset="0"/>
              </a:rPr>
              <a:t> February 2024</a:t>
            </a:r>
          </a:p>
          <a:p>
            <a:pPr algn="ctr"/>
            <a:r>
              <a:rPr lang="en-GB" sz="3600" b="1" dirty="0">
                <a:solidFill>
                  <a:srgbClr val="011F60"/>
                </a:solidFill>
                <a:cs typeface="Arial" panose="020B0604020202020204" pitchFamily="34" charset="0"/>
              </a:rPr>
              <a:t>Saturday 23</a:t>
            </a:r>
            <a:r>
              <a:rPr lang="en-GB" sz="3600" b="1" baseline="30000" dirty="0">
                <a:solidFill>
                  <a:srgbClr val="011F60"/>
                </a:solidFill>
                <a:cs typeface="Arial" panose="020B0604020202020204" pitchFamily="34" charset="0"/>
              </a:rPr>
              <a:t>rd</a:t>
            </a:r>
            <a:r>
              <a:rPr lang="en-GB" sz="3600" b="1" dirty="0">
                <a:solidFill>
                  <a:srgbClr val="011F60"/>
                </a:solidFill>
                <a:cs typeface="Arial" panose="020B0604020202020204" pitchFamily="34" charset="0"/>
              </a:rPr>
              <a:t> March 2024</a:t>
            </a:r>
          </a:p>
          <a:p>
            <a:pPr algn="ctr"/>
            <a:endParaRPr lang="en-GB" sz="3600" b="1" dirty="0">
              <a:solidFill>
                <a:srgbClr val="011F6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21">
            <a:extLst>
              <a:ext uri="{FF2B5EF4-FFF2-40B4-BE49-F238E27FC236}">
                <a16:creationId xmlns:a16="http://schemas.microsoft.com/office/drawing/2014/main" id="{8534EECE-16D4-9A03-2C16-4E751D09EED4}"/>
              </a:ext>
            </a:extLst>
          </p:cNvPr>
          <p:cNvSpPr txBox="1">
            <a:spLocks/>
          </p:cNvSpPr>
          <p:nvPr/>
        </p:nvSpPr>
        <p:spPr bwMode="auto">
          <a:xfrm>
            <a:off x="4696516" y="4212105"/>
            <a:ext cx="2798949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highlight>
                  <a:srgbClr val="2F4073"/>
                </a:highlight>
                <a:latin typeface="Futura Heavy" panose="020B0602020204020303" pitchFamily="34" charset="-79"/>
                <a:ea typeface="Futura Heavy" panose="020B0602020204020303" pitchFamily="34" charset="-79"/>
                <a:cs typeface="Futura Heavy" panose="020B0602020204020303" pitchFamily="34" charset="-79"/>
              </a:rPr>
              <a:t>Register now!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7EBD12CA-EE94-0338-3E36-B15D096E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500" y="4691965"/>
            <a:ext cx="1798982" cy="179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1792F-7907-3956-CBE4-1962C4667E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0F34"/>
          </a:solidFill>
          <a:ln>
            <a:solidFill>
              <a:srgbClr val="BE0F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3EBB4-E32F-3602-1413-B02DE64511C7}"/>
              </a:ext>
            </a:extLst>
          </p:cNvPr>
          <p:cNvSpPr txBox="1"/>
          <p:nvPr/>
        </p:nvSpPr>
        <p:spPr>
          <a:xfrm>
            <a:off x="2674551" y="5987801"/>
            <a:ext cx="2265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de_cymru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UniSouthWales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A064A7C7-1677-17FB-BFB5-B54965E67F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811519" cy="5635412"/>
          </a:xfrm>
          <a:custGeom>
            <a:avLst/>
            <a:gdLst>
              <a:gd name="connsiteX0" fmla="*/ 0 w 6659563"/>
              <a:gd name="connsiteY0" fmla="*/ 0 h 4392614"/>
              <a:gd name="connsiteX1" fmla="*/ 4459534 w 6659563"/>
              <a:gd name="connsiteY1" fmla="*/ 0 h 4392614"/>
              <a:gd name="connsiteX2" fmla="*/ 4517231 w 6659563"/>
              <a:gd name="connsiteY2" fmla="*/ 0 h 4392614"/>
              <a:gd name="connsiteX3" fmla="*/ 4517231 w 6659563"/>
              <a:gd name="connsiteY3" fmla="*/ 1 h 4392614"/>
              <a:gd name="connsiteX4" fmla="*/ 6659563 w 6659563"/>
              <a:gd name="connsiteY4" fmla="*/ 1 h 4392614"/>
              <a:gd name="connsiteX5" fmla="*/ 6659563 w 6659563"/>
              <a:gd name="connsiteY5" fmla="*/ 2196307 h 4392614"/>
              <a:gd name="connsiteX6" fmla="*/ 6659563 w 6659563"/>
              <a:gd name="connsiteY6" fmla="*/ 2254251 h 4392614"/>
              <a:gd name="connsiteX7" fmla="*/ 6656815 w 6659563"/>
              <a:gd name="connsiteY7" fmla="*/ 2254251 h 4392614"/>
              <a:gd name="connsiteX8" fmla="*/ 6649570 w 6659563"/>
              <a:gd name="connsiteY8" fmla="*/ 2407011 h 4392614"/>
              <a:gd name="connsiteX9" fmla="*/ 4684474 w 6659563"/>
              <a:gd name="connsiteY9" fmla="*/ 4381275 h 4392614"/>
              <a:gd name="connsiteX10" fmla="*/ 4517231 w 6659563"/>
              <a:gd name="connsiteY10" fmla="*/ 4389706 h 4392614"/>
              <a:gd name="connsiteX11" fmla="*/ 4517231 w 6659563"/>
              <a:gd name="connsiteY11" fmla="*/ 4392613 h 4392614"/>
              <a:gd name="connsiteX12" fmla="*/ 4459553 w 6659563"/>
              <a:gd name="connsiteY12" fmla="*/ 4392613 h 4392614"/>
              <a:gd name="connsiteX13" fmla="*/ 4459534 w 6659563"/>
              <a:gd name="connsiteY13" fmla="*/ 4392614 h 4392614"/>
              <a:gd name="connsiteX14" fmla="*/ 4459515 w 6659563"/>
              <a:gd name="connsiteY14" fmla="*/ 4392613 h 4392614"/>
              <a:gd name="connsiteX15" fmla="*/ 0 w 6659563"/>
              <a:gd name="connsiteY15" fmla="*/ 4392613 h 4392614"/>
              <a:gd name="connsiteX16" fmla="*/ 0 w 6659563"/>
              <a:gd name="connsiteY16" fmla="*/ 2254251 h 4392614"/>
              <a:gd name="connsiteX17" fmla="*/ 0 w 6659563"/>
              <a:gd name="connsiteY17" fmla="*/ 1 h 439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59563" h="4392614">
                <a:moveTo>
                  <a:pt x="0" y="0"/>
                </a:moveTo>
                <a:lnTo>
                  <a:pt x="4459534" y="0"/>
                </a:lnTo>
                <a:lnTo>
                  <a:pt x="4517231" y="0"/>
                </a:lnTo>
                <a:lnTo>
                  <a:pt x="4517231" y="1"/>
                </a:lnTo>
                <a:lnTo>
                  <a:pt x="6659563" y="1"/>
                </a:lnTo>
                <a:lnTo>
                  <a:pt x="6659563" y="2196307"/>
                </a:lnTo>
                <a:lnTo>
                  <a:pt x="6659563" y="2254251"/>
                </a:lnTo>
                <a:lnTo>
                  <a:pt x="6656815" y="2254251"/>
                </a:lnTo>
                <a:lnTo>
                  <a:pt x="6649570" y="2407011"/>
                </a:lnTo>
                <a:cubicBezTo>
                  <a:pt x="6550397" y="3447184"/>
                  <a:pt x="5724516" y="4275832"/>
                  <a:pt x="4684474" y="4381275"/>
                </a:cubicBezTo>
                <a:lnTo>
                  <a:pt x="4517231" y="4389706"/>
                </a:lnTo>
                <a:lnTo>
                  <a:pt x="4517231" y="4392613"/>
                </a:lnTo>
                <a:lnTo>
                  <a:pt x="4459553" y="4392613"/>
                </a:lnTo>
                <a:lnTo>
                  <a:pt x="4459534" y="4392614"/>
                </a:lnTo>
                <a:lnTo>
                  <a:pt x="4459515" y="4392613"/>
                </a:lnTo>
                <a:lnTo>
                  <a:pt x="0" y="4392613"/>
                </a:lnTo>
                <a:lnTo>
                  <a:pt x="0" y="2254251"/>
                </a:lnTo>
                <a:lnTo>
                  <a:pt x="0" y="1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4000" t="-2000" r="3000"/>
            </a:stretch>
          </a:blip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8" name="Picture 17" descr="A red square with white text&#10;&#10;Description automatically generated">
            <a:extLst>
              <a:ext uri="{FF2B5EF4-FFF2-40B4-BE49-F238E27FC236}">
                <a16:creationId xmlns:a16="http://schemas.microsoft.com/office/drawing/2014/main" id="{A5DEDB64-FD39-2D57-4251-CA4F47675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4" y="0"/>
            <a:ext cx="2275114" cy="2275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F8F611-9F09-8546-3AF5-0A79BEDD9A48}"/>
              </a:ext>
            </a:extLst>
          </p:cNvPr>
          <p:cNvSpPr txBox="1">
            <a:spLocks/>
          </p:cNvSpPr>
          <p:nvPr/>
        </p:nvSpPr>
        <p:spPr>
          <a:xfrm>
            <a:off x="5899573" y="149013"/>
            <a:ext cx="53306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Knockout HTF50-Welterweight" pitchFamily="50" charset="0"/>
                <a:cs typeface="Arial" panose="020B0604020202020204" pitchFamily="34" charset="0"/>
              </a:rPr>
              <a:t>GO BEYOND </a:t>
            </a:r>
          </a:p>
          <a:p>
            <a:r>
              <a:rPr lang="en-GB" sz="7200" b="1" dirty="0">
                <a:solidFill>
                  <a:schemeClr val="bg1"/>
                </a:solidFill>
                <a:latin typeface="Knockout HTF50-Welterweight" pitchFamily="50" charset="0"/>
                <a:cs typeface="Arial" panose="020B0604020202020204" pitchFamily="34" charset="0"/>
              </a:rPr>
              <a:t>THE LECTURE THEATRE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1DCE5-7154-4FCC-182F-62340255373E}"/>
              </a:ext>
            </a:extLst>
          </p:cNvPr>
          <p:cNvSpPr txBox="1"/>
          <p:nvPr/>
        </p:nvSpPr>
        <p:spPr>
          <a:xfrm>
            <a:off x="5987628" y="3659832"/>
            <a:ext cx="5191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us to explore our campuses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our next 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Day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398A4E-F71C-D9A7-CFA7-2BB875F1C78A}"/>
              </a:ext>
            </a:extLst>
          </p:cNvPr>
          <p:cNvSpPr txBox="1"/>
          <p:nvPr/>
        </p:nvSpPr>
        <p:spPr>
          <a:xfrm>
            <a:off x="5938939" y="5372248"/>
            <a:ext cx="411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Knockout HTF50-Welterweight" pitchFamily="50" charset="0"/>
                <a:cs typeface="Arial" panose="020B0604020202020204" pitchFamily="34" charset="0"/>
              </a:rPr>
              <a:t>SCAN TO BOOK </a:t>
            </a:r>
          </a:p>
          <a:p>
            <a:r>
              <a:rPr lang="en-GB" sz="2800" b="1" dirty="0">
                <a:solidFill>
                  <a:schemeClr val="bg1"/>
                </a:solidFill>
                <a:latin typeface="Knockout HTF50-Welterweight" pitchFamily="50" charset="0"/>
                <a:cs typeface="Arial" panose="020B0604020202020204" pitchFamily="34" charset="0"/>
              </a:rPr>
              <a:t>YOUR PLACE</a:t>
            </a:r>
          </a:p>
          <a:p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www.southwales.ac.uk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opendays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6CBB0F7-B046-38A6-4B21-16B3DA09F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14" y="5149370"/>
            <a:ext cx="1448806" cy="1448806"/>
          </a:xfrm>
          <a:prstGeom prst="rect">
            <a:avLst/>
          </a:prstGeom>
        </p:spPr>
      </p:pic>
      <p:pic>
        <p:nvPicPr>
          <p:cNvPr id="3" name="Picture 2" descr="A black letter f in a white circle&#10;&#10;Description automatically generated">
            <a:extLst>
              <a:ext uri="{FF2B5EF4-FFF2-40B4-BE49-F238E27FC236}">
                <a16:creationId xmlns:a16="http://schemas.microsoft.com/office/drawing/2014/main" id="{9CA6586C-2C42-6285-A678-1D79B1631E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35" y="6079831"/>
            <a:ext cx="469215" cy="469215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C068E4F4-8AB7-B081-DCEC-7188779404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5" y="6079833"/>
            <a:ext cx="469216" cy="469216"/>
          </a:xfrm>
          <a:prstGeom prst="rect">
            <a:avLst/>
          </a:prstGeom>
        </p:spPr>
      </p:pic>
      <p:pic>
        <p:nvPicPr>
          <p:cNvPr id="6" name="Picture 5" descr="A black and white circle with a black circle and a black background&#10;&#10;Description automatically generated">
            <a:extLst>
              <a:ext uri="{FF2B5EF4-FFF2-40B4-BE49-F238E27FC236}">
                <a16:creationId xmlns:a16="http://schemas.microsoft.com/office/drawing/2014/main" id="{DF2942B4-5C08-1E9E-C7E5-3F20CA3381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6079833"/>
            <a:ext cx="469215" cy="469215"/>
          </a:xfrm>
          <a:prstGeom prst="rect">
            <a:avLst/>
          </a:prstGeom>
        </p:spPr>
      </p:pic>
      <p:pic>
        <p:nvPicPr>
          <p:cNvPr id="7" name="Picture 6" descr="A black and white circle with a letter x in it&#10;&#10;Description automatically generated">
            <a:extLst>
              <a:ext uri="{FF2B5EF4-FFF2-40B4-BE49-F238E27FC236}">
                <a16:creationId xmlns:a16="http://schemas.microsoft.com/office/drawing/2014/main" id="{A6170560-C917-2283-2143-293EAD19F4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19" y="6079832"/>
            <a:ext cx="469215" cy="4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0520B-C520-4059-475F-2AA69E69E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641"/>
            <a:ext cx="1219199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E66E3D-7CAF-E2A7-4D65-6A32C4949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Box 9"/>
          <p:cNvSpPr/>
          <p:nvPr/>
        </p:nvSpPr>
        <p:spPr>
          <a:xfrm>
            <a:off x="368640" y="1055880"/>
            <a:ext cx="55558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Box 11"/>
          <p:cNvSpPr/>
          <p:nvPr/>
        </p:nvSpPr>
        <p:spPr>
          <a:xfrm>
            <a:off x="311400" y="2545560"/>
            <a:ext cx="476712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</a:t>
            </a: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Holloway, University of London</a:t>
            </a: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Picture 13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33360" y="5635440"/>
            <a:ext cx="1110240" cy="1074960"/>
          </a:xfrm>
          <a:prstGeom prst="rect">
            <a:avLst/>
          </a:prstGeom>
          <a:ln w="0">
            <a:noFill/>
          </a:ln>
        </p:spPr>
      </p:pic>
      <p:sp>
        <p:nvSpPr>
          <p:cNvPr id="297" name="TextBox 15"/>
          <p:cNvSpPr/>
          <p:nvPr/>
        </p:nvSpPr>
        <p:spPr>
          <a:xfrm>
            <a:off x="1638720" y="5635440"/>
            <a:ext cx="10050840" cy="10749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98" name="Picture 16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7660440" y="2849400"/>
            <a:ext cx="2694960" cy="26949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99" name="Picture 17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 rot="20842800">
            <a:off x="5943240" y="510840"/>
            <a:ext cx="2694960" cy="2694960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</p:pic>
      <p:pic>
        <p:nvPicPr>
          <p:cNvPr id="300" name="Picture 5" descr="Colour Logo new"/>
          <p:cNvPicPr/>
          <p:nvPr/>
        </p:nvPicPr>
        <p:blipFill>
          <a:blip r:embed="rId5"/>
          <a:stretch/>
        </p:blipFill>
        <p:spPr>
          <a:xfrm>
            <a:off x="10056240" y="5635440"/>
            <a:ext cx="2107080" cy="107496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5" descr="Women holding an umbrella&#10;&#10;Description automatically generated with low confidence"/>
          <p:cNvPicPr/>
          <p:nvPr/>
        </p:nvPicPr>
        <p:blipFill>
          <a:blip r:embed="rId6"/>
          <a:stretch/>
        </p:blipFill>
        <p:spPr>
          <a:xfrm rot="697800">
            <a:off x="9105480" y="569880"/>
            <a:ext cx="2694960" cy="2694960"/>
          </a:xfrm>
          <a:prstGeom prst="rect">
            <a:avLst/>
          </a:prstGeom>
          <a:ln w="0"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70CD9A0F-1D35-BEE9-66BC-734EB840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BF73678-320E-8799-7310-FF7F764C06A8}"/>
              </a:ext>
            </a:extLst>
          </p:cNvPr>
          <p:cNvSpPr txBox="1"/>
          <p:nvPr/>
        </p:nvSpPr>
        <p:spPr>
          <a:xfrm>
            <a:off x="3957200" y="6010483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3C3C"/>
                </a:solidFill>
                <a:latin typeface="Outfit" pitchFamily="2" charset="0"/>
              </a:rPr>
              <a:t>@DiscoverUniExe</a:t>
            </a: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AC5B890E-6038-CFC7-2DF5-6D45C417A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8" y="357889"/>
            <a:ext cx="3943800" cy="2596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1DE83-B455-96F6-E7C1-08CF4828DE96}"/>
              </a:ext>
            </a:extLst>
          </p:cNvPr>
          <p:cNvSpPr txBox="1"/>
          <p:nvPr/>
        </p:nvSpPr>
        <p:spPr>
          <a:xfrm>
            <a:off x="3957200" y="6267018"/>
            <a:ext cx="8723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Outfit" pitchFamily="2" charset="0"/>
                <a:hlinkClick r:id="rId3"/>
              </a:rPr>
              <a:t>www.exeter.ac.uk/discoveruniversity</a:t>
            </a:r>
            <a:endParaRPr lang="en-GB" dirty="0">
              <a:latin typeface="Outfit" pitchFamily="2" charset="0"/>
            </a:endParaRPr>
          </a:p>
          <a:p>
            <a:endParaRPr lang="en-GB" dirty="0">
              <a:latin typeface="Outfi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87411-C519-CF2B-CC94-D24AD3227C32}"/>
              </a:ext>
            </a:extLst>
          </p:cNvPr>
          <p:cNvSpPr txBox="1"/>
          <p:nvPr/>
        </p:nvSpPr>
        <p:spPr>
          <a:xfrm>
            <a:off x="831271" y="2459504"/>
            <a:ext cx="6519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3C3C"/>
                </a:solidFill>
                <a:latin typeface="Outfit" pitchFamily="2" charset="0"/>
              </a:rPr>
              <a:t>The University of Exeter has added a range of </a:t>
            </a:r>
            <a:r>
              <a:rPr lang="en-GB" sz="2400" b="1" dirty="0">
                <a:solidFill>
                  <a:srgbClr val="003C3C"/>
                </a:solidFill>
                <a:latin typeface="Outfit" pitchFamily="2" charset="0"/>
              </a:rPr>
              <a:t>T levels </a:t>
            </a:r>
            <a:r>
              <a:rPr lang="en-GB" sz="2400" dirty="0">
                <a:solidFill>
                  <a:srgbClr val="003C3C"/>
                </a:solidFill>
                <a:latin typeface="Outfit" pitchFamily="2" charset="0"/>
              </a:rPr>
              <a:t>to its accepted qualifications list.</a:t>
            </a:r>
          </a:p>
          <a:p>
            <a:endParaRPr lang="en-GB" dirty="0">
              <a:solidFill>
                <a:srgbClr val="003C3C"/>
              </a:solidFill>
              <a:latin typeface="Outfit" pitchFamily="2" charset="0"/>
            </a:endParaRPr>
          </a:p>
          <a:p>
            <a:endParaRPr lang="en-GB" dirty="0">
              <a:solidFill>
                <a:srgbClr val="003C3C"/>
              </a:solidFill>
              <a:latin typeface="Outfit" pitchFamily="2" charset="0"/>
            </a:endParaRPr>
          </a:p>
          <a:p>
            <a:r>
              <a:rPr lang="en-GB" dirty="0">
                <a:solidFill>
                  <a:srgbClr val="003C3C"/>
                </a:solidFill>
                <a:latin typeface="Outfit" pitchFamily="2" charset="0"/>
              </a:rPr>
              <a:t>Visit our course pages using the QR code below to find out more.</a:t>
            </a:r>
          </a:p>
        </p:txBody>
      </p:sp>
      <p:pic>
        <p:nvPicPr>
          <p:cNvPr id="23" name="Picture Placeholder 22" descr="A aerial view of a city&#10;&#10;Description automatically generated">
            <a:extLst>
              <a:ext uri="{FF2B5EF4-FFF2-40B4-BE49-F238E27FC236}">
                <a16:creationId xmlns:a16="http://schemas.microsoft.com/office/drawing/2014/main" id="{DDEAB907-8030-1799-3279-50BA6E5EF0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CD745C-A626-87A3-6C24-AA542072C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571"/>
          <a:stretch/>
        </p:blipFill>
        <p:spPr>
          <a:xfrm>
            <a:off x="2718005" y="4041522"/>
            <a:ext cx="2216637" cy="1791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5B0A4-97D0-09BF-C2BB-EB1DA57CF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45" y="5909830"/>
            <a:ext cx="12858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Arial</vt:lpstr>
      <vt:lpstr>Calibri</vt:lpstr>
      <vt:lpstr>Corbel</vt:lpstr>
      <vt:lpstr>Futura Heavy</vt:lpstr>
      <vt:lpstr>Knockout HTF50-Welterweight</vt:lpstr>
      <vt:lpstr>Outfit</vt:lpstr>
      <vt:lpstr>Symbol</vt:lpstr>
      <vt:lpstr>Times New Roman</vt:lpstr>
      <vt:lpstr>Trebuchet MS</vt:lpstr>
      <vt:lpstr>Wingdings</vt:lpstr>
      <vt:lpstr>Office Theme</vt:lpstr>
      <vt:lpstr>Office Theme</vt:lpstr>
      <vt:lpstr>Office Theme</vt:lpstr>
      <vt:lpstr>Office Theme</vt:lpstr>
      <vt:lpstr>23_BasicWhite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2023-04-26T10:56:51Z</dcterms:created>
  <dcterms:modified xsi:type="dcterms:W3CDTF">2024-11-28T13:26:59Z</dcterms:modified>
  <dc:language/>
</cp:coreProperties>
</file>