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687" r:id="rId3"/>
    <p:sldMasterId id="2147483738" r:id="rId4"/>
    <p:sldMasterId id="2147483741" r:id="rId5"/>
    <p:sldMasterId id="2147483753" r:id="rId6"/>
  </p:sldMasterIdLst>
  <p:notesMasterIdLst>
    <p:notesMasterId r:id="rId18"/>
  </p:notesMasterIdLst>
  <p:sldIdLst>
    <p:sldId id="256" r:id="rId7"/>
    <p:sldId id="766" r:id="rId8"/>
    <p:sldId id="764" r:id="rId9"/>
    <p:sldId id="765" r:id="rId10"/>
    <p:sldId id="763" r:id="rId11"/>
    <p:sldId id="273" r:id="rId12"/>
    <p:sldId id="761" r:id="rId13"/>
    <p:sldId id="756" r:id="rId14"/>
    <p:sldId id="754" r:id="rId15"/>
    <p:sldId id="751" r:id="rId16"/>
    <p:sldId id="257" r:id="rId17"/>
  </p:sldIdLst>
  <p:sldSz cx="10160000" cy="7620000"/>
  <p:notesSz cx="7559675" cy="10691813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4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46" name="PlaceHolder 4"/>
          <p:cNvSpPr>
            <a:spLocks noGrp="1"/>
          </p:cNvSpPr>
          <p:nvPr>
            <p:ph type="dt" idx="1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47" name="PlaceHolder 5"/>
          <p:cNvSpPr>
            <a:spLocks noGrp="1"/>
          </p:cNvSpPr>
          <p:nvPr>
            <p:ph type="ftr" idx="1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48" name="PlaceHolder 6"/>
          <p:cNvSpPr>
            <a:spLocks noGrp="1"/>
          </p:cNvSpPr>
          <p:nvPr>
            <p:ph type="sldNum" idx="1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37537AD-B5B0-4D3D-9A21-B4AC8BAB577F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9012-5DF8-4D02-AC1C-3CC634BCE5C8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D66A-6AF3-44A9-AA4B-8A86266D7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22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8A830FC-6FBA-45DD-9B5E-45842A7F448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F36C06A-2D77-4B03-A326-FD036ED125B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AB03BC1-BD69-4EC8-863D-6FC9A66A2A0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5959193-931E-484C-ABFC-5AE9BC80905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B4E8726-E9F7-487B-A74C-746BB78C337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FE27578-4B19-4DEA-A3DC-5A68D3ECBF1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60F13042-6DCF-4D4F-96C1-8E93A648F75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21ADF46-33CE-44B7-A2D0-8F4CDD2A2B4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9C38011-E55B-468F-8093-BAC387544B5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55C0A1B-A4EE-418D-815A-4C2ACE06884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D58C4519-896C-46F3-B558-60547D5233F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184B4053-491A-4EC9-9FD5-0FA156FD1D9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31044-C997-1A42-8246-CBDE2301E441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632EB-FD89-8A40-ACFC-D3FAEA36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0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9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7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1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</p:spPr>
        <p:txBody>
          <a:bodyPr anchor="b"/>
          <a:lstStyle>
            <a:lvl1pPr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1pPr>
            <a:lvl2pPr marL="507995" indent="0">
              <a:buNone/>
              <a:defRPr sz="2222">
                <a:solidFill>
                  <a:schemeClr val="tx1">
                    <a:tint val="82000"/>
                  </a:schemeClr>
                </a:solidFill>
              </a:defRPr>
            </a:lvl2pPr>
            <a:lvl3pPr marL="101599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3pPr>
            <a:lvl4pPr marL="152398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4pPr>
            <a:lvl5pPr marL="203198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5pPr>
            <a:lvl6pPr marL="253997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6pPr>
            <a:lvl7pPr marL="304797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7pPr>
            <a:lvl8pPr marL="3555964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8pPr>
            <a:lvl9pPr marL="4063959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8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7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7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3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2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 anchor="t"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1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5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1" y="405694"/>
            <a:ext cx="2190750" cy="64575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1" y="405694"/>
            <a:ext cx="6445250" cy="64575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2516-3FAE-8544-9319-C37624AB1C8C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9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60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6" r:id="rId13"/>
  </p:sldLayoutIdLst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"/>
          <p:cNvSpPr/>
          <p:nvPr/>
        </p:nvSpPr>
        <p:spPr>
          <a:xfrm>
            <a:off x="0" y="490320"/>
            <a:ext cx="10156680" cy="6997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35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39" name="Picture 3"/>
          <p:cNvPicPr/>
          <p:nvPr/>
        </p:nvPicPr>
        <p:blipFill>
          <a:blip r:embed="rId14"/>
          <a:stretch/>
        </p:blipFill>
        <p:spPr>
          <a:xfrm>
            <a:off x="369000" y="889200"/>
            <a:ext cx="2852640" cy="111888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dt" idx="1"/>
          </p:nvPr>
        </p:nvSpPr>
        <p:spPr>
          <a:xfrm>
            <a:off x="5229360" y="6731280"/>
            <a:ext cx="4558320" cy="39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ftr" idx="3"/>
          </p:nvPr>
        </p:nvSpPr>
        <p:spPr>
          <a:xfrm>
            <a:off x="3365280" y="7062840"/>
            <a:ext cx="3425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sldNum" idx="4"/>
          </p:nvPr>
        </p:nvSpPr>
        <p:spPr>
          <a:xfrm>
            <a:off x="717552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CEBC3FC-DB17-46A9-813D-4DF509FF3976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dt" idx="5"/>
          </p:nvPr>
        </p:nvSpPr>
        <p:spPr>
          <a:xfrm>
            <a:off x="69804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23" name="PlaceHolder 4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27" r:id="rId13"/>
  </p:sldLayoutIdLst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6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DD2516-3FAE-8544-9319-C37624AB1C8C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7062613"/>
            <a:ext cx="3429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BBE39-24B4-B646-838F-CF6EFC4CA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1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9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-49680" y="-37440"/>
            <a:ext cx="10259640" cy="7694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CB26F148-B6D9-4F8E-AD88-0B752D90A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6"/>
          <p:cNvSpPr/>
          <p:nvPr/>
        </p:nvSpPr>
        <p:spPr>
          <a:xfrm>
            <a:off x="433440" y="1122840"/>
            <a:ext cx="55576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Visit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extBox 12"/>
          <p:cNvSpPr/>
          <p:nvPr/>
        </p:nvSpPr>
        <p:spPr>
          <a:xfrm>
            <a:off x="379800" y="2895480"/>
            <a:ext cx="466704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Our Open Days and Online Open Days are a perfect opportunity to discover more about Royal Holloway, University of London. Get a tour of our campus in Egham, chat to current students and hear directly from  lecturers about the courses you are interested in. 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Picture 8"/>
          <p:cNvPicPr/>
          <p:nvPr/>
        </p:nvPicPr>
        <p:blipFill>
          <a:blip r:embed="rId2"/>
          <a:srcRect l="24017" t="36034" r="61876" b="39684"/>
          <a:stretch/>
        </p:blipFill>
        <p:spPr>
          <a:xfrm>
            <a:off x="349560" y="6311520"/>
            <a:ext cx="1112040" cy="1076760"/>
          </a:xfrm>
          <a:prstGeom prst="rect">
            <a:avLst/>
          </a:prstGeom>
          <a:ln w="0">
            <a:noFill/>
          </a:ln>
        </p:spPr>
      </p:pic>
      <p:sp>
        <p:nvSpPr>
          <p:cNvPr id="253" name="TextBox 9"/>
          <p:cNvSpPr/>
          <p:nvPr/>
        </p:nvSpPr>
        <p:spPr>
          <a:xfrm>
            <a:off x="1650960" y="6311520"/>
            <a:ext cx="7598520" cy="1076760"/>
          </a:xfrm>
          <a:prstGeom prst="rect">
            <a:avLst/>
          </a:prstGeom>
          <a:solidFill>
            <a:srgbClr val="1C2B3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08000" rIns="90000" bIns="108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Find out more and book your place 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royalholloway.ac.uk/opendays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4" name="Picture 17" descr="A picture containing sky, outdoor, group&#10;&#10;Description automatically generated"/>
          <p:cNvPicPr/>
          <p:nvPr/>
        </p:nvPicPr>
        <p:blipFill>
          <a:blip r:embed="rId3"/>
          <a:stretch/>
        </p:blipFill>
        <p:spPr>
          <a:xfrm>
            <a:off x="5441400" y="3273120"/>
            <a:ext cx="4305240" cy="280116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5" name="Picture 18" descr="A sign in front of a building&#10;&#10;Description automatically generated with medium confidence"/>
          <p:cNvPicPr/>
          <p:nvPr/>
        </p:nvPicPr>
        <p:blipFill>
          <a:blip r:embed="rId4"/>
          <a:stretch/>
        </p:blipFill>
        <p:spPr>
          <a:xfrm>
            <a:off x="5441400" y="250560"/>
            <a:ext cx="4281840" cy="285372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6" name="Picture 5" descr="Colour Logo new"/>
          <p:cNvPicPr/>
          <p:nvPr/>
        </p:nvPicPr>
        <p:blipFill>
          <a:blip r:embed="rId5"/>
          <a:stretch/>
        </p:blipFill>
        <p:spPr>
          <a:xfrm>
            <a:off x="7614360" y="6311520"/>
            <a:ext cx="2108880" cy="107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FED06D-8C1F-C22F-8A15-5DB076152CEF}"/>
              </a:ext>
            </a:extLst>
          </p:cNvPr>
          <p:cNvSpPr>
            <a:spLocks/>
          </p:cNvSpPr>
          <p:nvPr/>
        </p:nvSpPr>
        <p:spPr>
          <a:xfrm>
            <a:off x="0" y="0"/>
            <a:ext cx="10160000" cy="762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ED962-D4BB-A179-5DB2-C9FE6845F4AD}"/>
              </a:ext>
            </a:extLst>
          </p:cNvPr>
          <p:cNvSpPr txBox="1">
            <a:spLocks/>
          </p:cNvSpPr>
          <p:nvPr/>
        </p:nvSpPr>
        <p:spPr>
          <a:xfrm>
            <a:off x="5434602" y="303998"/>
            <a:ext cx="49358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300" b="1" i="0" u="none" strike="noStrike" kern="1200" cap="none" spc="0" normalizeH="0" baseline="0" noProof="0" dirty="0">
                <a:ln>
                  <a:noFill/>
                </a:ln>
                <a:solidFill>
                  <a:srgbClr val="BE0F34"/>
                </a:solidFill>
                <a:effectLst/>
                <a:uLnTx/>
                <a:uFillTx/>
                <a:latin typeface="Knockout HTF50-Welterweight" pitchFamily="50" charset="0"/>
                <a:ea typeface="+mn-ea"/>
                <a:cs typeface="Arial" panose="020B0604020202020204" pitchFamily="34" charset="0"/>
              </a:rPr>
              <a:t>PLACES AVAILABLE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300" b="1" i="0" u="none" strike="noStrike" kern="1200" cap="none" spc="0" normalizeH="0" baseline="0" noProof="0" dirty="0">
                <a:ln>
                  <a:noFill/>
                </a:ln>
                <a:solidFill>
                  <a:srgbClr val="BE0F34"/>
                </a:solidFill>
                <a:effectLst/>
                <a:uLnTx/>
                <a:uFillTx/>
                <a:latin typeface="Knockout HTF50-Welterweight" pitchFamily="50" charset="0"/>
                <a:ea typeface="+mn-ea"/>
                <a:cs typeface="Arial" panose="020B0604020202020204" pitchFamily="34" charset="0"/>
              </a:rPr>
              <a:t>FOR THIS SEPTEMBER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496DF3-5A53-45B0-3E40-14B4F8A4FAC4}"/>
              </a:ext>
            </a:extLst>
          </p:cNvPr>
          <p:cNvSpPr txBox="1"/>
          <p:nvPr/>
        </p:nvSpPr>
        <p:spPr>
          <a:xfrm>
            <a:off x="366821" y="6612944"/>
            <a:ext cx="2579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de_cymru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UniSouthWales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897506-9D1C-473F-51E1-FEF7C3D5C3CE}"/>
              </a:ext>
            </a:extLst>
          </p:cNvPr>
          <p:cNvSpPr txBox="1"/>
          <p:nvPr/>
        </p:nvSpPr>
        <p:spPr>
          <a:xfrm>
            <a:off x="5350176" y="4489579"/>
            <a:ext cx="3794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Call us for an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instant offer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01A21-83FE-7D8E-B3E7-449E5C1EA063}"/>
              </a:ext>
            </a:extLst>
          </p:cNvPr>
          <p:cNvSpPr txBox="1"/>
          <p:nvPr/>
        </p:nvSpPr>
        <p:spPr>
          <a:xfrm>
            <a:off x="5350176" y="4939973"/>
            <a:ext cx="3794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03455 76 06 06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6D534C-3C12-5B43-B436-3332754DC2F0}"/>
              </a:ext>
            </a:extLst>
          </p:cNvPr>
          <p:cNvSpPr txBox="1"/>
          <p:nvPr/>
        </p:nvSpPr>
        <p:spPr>
          <a:xfrm>
            <a:off x="3638739" y="6054118"/>
            <a:ext cx="3352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nockout HTF50-Welterweight" pitchFamily="50" charset="0"/>
                <a:ea typeface="+mn-ea"/>
                <a:cs typeface="Arial" panose="020B0604020202020204" pitchFamily="34" charset="0"/>
              </a:rPr>
              <a:t>FIND OUT MORE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nockout HTF50-Welterweight" pitchFamily="50" charset="0"/>
                <a:ea typeface="+mn-ea"/>
                <a:cs typeface="Arial" panose="020B0604020202020204" pitchFamily="34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nockout HTF50-Welterweight" pitchFamily="50" charset="0"/>
                <a:ea typeface="+mn-ea"/>
                <a:cs typeface="Arial" panose="020B0604020202020204" pitchFamily="34" charset="0"/>
              </a:rPr>
              <a:t>ABOUT CLEARING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www.southwales.ac.uk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0AA85C0C-9098-E26D-97F6-8CDEA957BC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350176" cy="5638800"/>
          </a:xfrm>
          <a:custGeom>
            <a:avLst/>
            <a:gdLst>
              <a:gd name="connsiteX0" fmla="*/ 0 w 6659563"/>
              <a:gd name="connsiteY0" fmla="*/ 0 h 4392614"/>
              <a:gd name="connsiteX1" fmla="*/ 4459534 w 6659563"/>
              <a:gd name="connsiteY1" fmla="*/ 0 h 4392614"/>
              <a:gd name="connsiteX2" fmla="*/ 4517231 w 6659563"/>
              <a:gd name="connsiteY2" fmla="*/ 0 h 4392614"/>
              <a:gd name="connsiteX3" fmla="*/ 4517231 w 6659563"/>
              <a:gd name="connsiteY3" fmla="*/ 1 h 4392614"/>
              <a:gd name="connsiteX4" fmla="*/ 6659563 w 6659563"/>
              <a:gd name="connsiteY4" fmla="*/ 1 h 4392614"/>
              <a:gd name="connsiteX5" fmla="*/ 6659563 w 6659563"/>
              <a:gd name="connsiteY5" fmla="*/ 2196307 h 4392614"/>
              <a:gd name="connsiteX6" fmla="*/ 6659563 w 6659563"/>
              <a:gd name="connsiteY6" fmla="*/ 2254251 h 4392614"/>
              <a:gd name="connsiteX7" fmla="*/ 6656815 w 6659563"/>
              <a:gd name="connsiteY7" fmla="*/ 2254251 h 4392614"/>
              <a:gd name="connsiteX8" fmla="*/ 6649570 w 6659563"/>
              <a:gd name="connsiteY8" fmla="*/ 2407011 h 4392614"/>
              <a:gd name="connsiteX9" fmla="*/ 4684474 w 6659563"/>
              <a:gd name="connsiteY9" fmla="*/ 4381275 h 4392614"/>
              <a:gd name="connsiteX10" fmla="*/ 4517231 w 6659563"/>
              <a:gd name="connsiteY10" fmla="*/ 4389706 h 4392614"/>
              <a:gd name="connsiteX11" fmla="*/ 4517231 w 6659563"/>
              <a:gd name="connsiteY11" fmla="*/ 4392613 h 4392614"/>
              <a:gd name="connsiteX12" fmla="*/ 4459553 w 6659563"/>
              <a:gd name="connsiteY12" fmla="*/ 4392613 h 4392614"/>
              <a:gd name="connsiteX13" fmla="*/ 4459534 w 6659563"/>
              <a:gd name="connsiteY13" fmla="*/ 4392614 h 4392614"/>
              <a:gd name="connsiteX14" fmla="*/ 4459515 w 6659563"/>
              <a:gd name="connsiteY14" fmla="*/ 4392613 h 4392614"/>
              <a:gd name="connsiteX15" fmla="*/ 0 w 6659563"/>
              <a:gd name="connsiteY15" fmla="*/ 4392613 h 4392614"/>
              <a:gd name="connsiteX16" fmla="*/ 0 w 6659563"/>
              <a:gd name="connsiteY16" fmla="*/ 2254251 h 4392614"/>
              <a:gd name="connsiteX17" fmla="*/ 0 w 6659563"/>
              <a:gd name="connsiteY17" fmla="*/ 1 h 439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59563" h="4392614">
                <a:moveTo>
                  <a:pt x="0" y="0"/>
                </a:moveTo>
                <a:lnTo>
                  <a:pt x="4459534" y="0"/>
                </a:lnTo>
                <a:lnTo>
                  <a:pt x="4517231" y="0"/>
                </a:lnTo>
                <a:lnTo>
                  <a:pt x="4517231" y="1"/>
                </a:lnTo>
                <a:lnTo>
                  <a:pt x="6659563" y="1"/>
                </a:lnTo>
                <a:lnTo>
                  <a:pt x="6659563" y="2196307"/>
                </a:lnTo>
                <a:lnTo>
                  <a:pt x="6659563" y="2254251"/>
                </a:lnTo>
                <a:lnTo>
                  <a:pt x="6656815" y="2254251"/>
                </a:lnTo>
                <a:lnTo>
                  <a:pt x="6649570" y="2407011"/>
                </a:lnTo>
                <a:cubicBezTo>
                  <a:pt x="6550397" y="3447184"/>
                  <a:pt x="5724516" y="4275832"/>
                  <a:pt x="4684474" y="4381275"/>
                </a:cubicBezTo>
                <a:lnTo>
                  <a:pt x="4517231" y="4389706"/>
                </a:lnTo>
                <a:lnTo>
                  <a:pt x="4517231" y="4392613"/>
                </a:lnTo>
                <a:lnTo>
                  <a:pt x="4459553" y="4392613"/>
                </a:lnTo>
                <a:lnTo>
                  <a:pt x="4459534" y="4392614"/>
                </a:lnTo>
                <a:lnTo>
                  <a:pt x="4459515" y="4392613"/>
                </a:lnTo>
                <a:lnTo>
                  <a:pt x="0" y="4392613"/>
                </a:lnTo>
                <a:lnTo>
                  <a:pt x="0" y="2254251"/>
                </a:lnTo>
                <a:lnTo>
                  <a:pt x="0" y="1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1000" t="-2000" r="-56000"/>
            </a:stretch>
          </a:blipFill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red square with white text&#10;&#10;Description automatically generated">
            <a:extLst>
              <a:ext uri="{FF2B5EF4-FFF2-40B4-BE49-F238E27FC236}">
                <a16:creationId xmlns:a16="http://schemas.microsoft.com/office/drawing/2014/main" id="{CA70D37C-BF5A-90A6-EE48-BBA266B79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" y="-19493"/>
            <a:ext cx="2275114" cy="2275114"/>
          </a:xfrm>
          <a:prstGeom prst="rect">
            <a:avLst/>
          </a:prstGeom>
        </p:spPr>
      </p:pic>
      <p:pic>
        <p:nvPicPr>
          <p:cNvPr id="12" name="Picture 11" descr="A black letter f in a white circle&#10;&#10;Description automatically generated">
            <a:extLst>
              <a:ext uri="{FF2B5EF4-FFF2-40B4-BE49-F238E27FC236}">
                <a16:creationId xmlns:a16="http://schemas.microsoft.com/office/drawing/2014/main" id="{42D4701A-2C27-C448-1653-21E224B710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56" y="6053314"/>
            <a:ext cx="469215" cy="469215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ED590B5B-C911-0B17-6706-4ABA598E76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36" y="6053316"/>
            <a:ext cx="469216" cy="469216"/>
          </a:xfrm>
          <a:prstGeom prst="rect">
            <a:avLst/>
          </a:prstGeom>
        </p:spPr>
      </p:pic>
      <p:pic>
        <p:nvPicPr>
          <p:cNvPr id="17" name="Picture 16" descr="A black and white circle with a black circle and a black background&#10;&#10;Description automatically generated">
            <a:extLst>
              <a:ext uri="{FF2B5EF4-FFF2-40B4-BE49-F238E27FC236}">
                <a16:creationId xmlns:a16="http://schemas.microsoft.com/office/drawing/2014/main" id="{7B5508B0-F234-38C4-5FF3-F63DCAB3EB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1" y="6053316"/>
            <a:ext cx="469215" cy="469215"/>
          </a:xfrm>
          <a:prstGeom prst="rect">
            <a:avLst/>
          </a:prstGeom>
        </p:spPr>
      </p:pic>
      <p:pic>
        <p:nvPicPr>
          <p:cNvPr id="18" name="Picture 17" descr="A black and white circle with a letter x in it&#10;&#10;Description automatically generated">
            <a:extLst>
              <a:ext uri="{FF2B5EF4-FFF2-40B4-BE49-F238E27FC236}">
                <a16:creationId xmlns:a16="http://schemas.microsoft.com/office/drawing/2014/main" id="{A40D1D1B-233A-916C-8E06-210C3C9C5A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40" y="6053315"/>
            <a:ext cx="469215" cy="46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2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456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A8810-6BD9-32FC-014F-5CADFBA85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47BD6-3652-25B2-9983-A5CB12ED86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96F6AF50-EADC-5E7D-6FE1-87AE71452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0160001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8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29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861395-B70F-8A5B-2BAA-D15601473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5718894"/>
            <a:ext cx="5232400" cy="1901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A1794E-A4FC-D4CA-496C-A77D66008E71}"/>
              </a:ext>
            </a:extLst>
          </p:cNvPr>
          <p:cNvSpPr/>
          <p:nvPr/>
        </p:nvSpPr>
        <p:spPr>
          <a:xfrm>
            <a:off x="279400" y="1905000"/>
            <a:ext cx="5403354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Our Open Days and Campus Tours are a great opportunity to see our beautiful campus, take a tour of our stunning accommodation, and meet staff and students from the course you are looking to study.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Find out more at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winchester.ac.uk/study/visit-us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E1D543-E2CB-FFD2-E8C0-063C924F979F}"/>
              </a:ext>
            </a:extLst>
          </p:cNvPr>
          <p:cNvSpPr/>
          <p:nvPr/>
        </p:nvSpPr>
        <p:spPr>
          <a:xfrm>
            <a:off x="585229" y="830759"/>
            <a:ext cx="4791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Visit Winchester!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66221-BC2B-A4FD-17D4-B4F9959605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51600" y="1114372"/>
            <a:ext cx="302342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9114A9-34A4-C541-38B9-DA45043B7A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51600" y="3352800"/>
            <a:ext cx="3022552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54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1637-CF86-7075-C332-0256D626E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71739-454A-AF68-4DBD-96B219EC49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standing in front of a colorful wall&#10;&#10;Description automatically generated">
            <a:extLst>
              <a:ext uri="{FF2B5EF4-FFF2-40B4-BE49-F238E27FC236}">
                <a16:creationId xmlns:a16="http://schemas.microsoft.com/office/drawing/2014/main" id="{6BA42E3C-E757-DFAD-329B-B7C52E3E5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66C72-4B68-D63C-1E4B-98CA4D1DC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0"/>
            <a:ext cx="10147301" cy="76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6C3C6-B5F6-75E5-21AA-30FCD6E45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>
        <p:fade/>
      </p:transition>
    </mc:Choice>
    <mc:Fallback>
      <p:transition advClick="0" advTm="8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155</Words>
  <Application>Microsoft Office PowerPoint</Application>
  <PresentationFormat>Custom</PresentationFormat>
  <Paragraphs>16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Corbel</vt:lpstr>
      <vt:lpstr>Knockout HTF50-Welterweight</vt:lpstr>
      <vt:lpstr>Raleway</vt:lpstr>
      <vt:lpstr>Symbol</vt:lpstr>
      <vt:lpstr>Times New Roman</vt:lpstr>
      <vt:lpstr>Wingdings</vt:lpstr>
      <vt:lpstr>Office Theme</vt:lpstr>
      <vt:lpstr>Office Theme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2023-04-26T10:43:39Z</dcterms:created>
  <dcterms:modified xsi:type="dcterms:W3CDTF">2025-07-04T11:42:39Z</dcterms:modified>
  <dc:language/>
</cp:coreProperties>
</file>