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2" r:id="rId4"/>
  </p:sldMasterIdLst>
  <p:notesMasterIdLst>
    <p:notesMasterId r:id="rId14"/>
  </p:notesMasterIdLst>
  <p:sldIdLst>
    <p:sldId id="256" r:id="rId5"/>
    <p:sldId id="757" r:id="rId6"/>
    <p:sldId id="758" r:id="rId7"/>
    <p:sldId id="756" r:id="rId8"/>
    <p:sldId id="754" r:id="rId9"/>
    <p:sldId id="755" r:id="rId10"/>
    <p:sldId id="750" r:id="rId11"/>
    <p:sldId id="751" r:id="rId12"/>
    <p:sldId id="257" r:id="rId13"/>
  </p:sldIdLst>
  <p:sldSz cx="10160000" cy="7620000"/>
  <p:notesSz cx="7559675" cy="10691813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4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3FE0-FA3B-4432-88CA-24C3589C265C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8C34-227A-4F3E-9AE3-B9F05CEFA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5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3480-C1FC-488B-AAB5-CD6CC255D1AB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011F3-B31B-4CCF-98E4-55665A3C20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20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1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0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A picture containing text, grass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0156680" cy="761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88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6701-501E-5E01-BACC-860F3D7161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1D570-8339-C742-08D2-B84D49B237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qr code on a city&#10;&#10;Description automatically generated">
            <a:extLst>
              <a:ext uri="{FF2B5EF4-FFF2-40B4-BE49-F238E27FC236}">
                <a16:creationId xmlns:a16="http://schemas.microsoft.com/office/drawing/2014/main" id="{0F09621E-DF71-5065-3EB0-12CEE55ED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next to a river&#10;&#10;Description automatically generated with low confidence">
            <a:extLst>
              <a:ext uri="{FF2B5EF4-FFF2-40B4-BE49-F238E27FC236}">
                <a16:creationId xmlns:a16="http://schemas.microsoft.com/office/drawing/2014/main" id="{906E0FC0-4D45-65F4-C0CD-A6EC9579F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53" y="1"/>
            <a:ext cx="10182553" cy="7620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339293-AB61-24FA-21A5-93FCBF8DCB04}"/>
              </a:ext>
            </a:extLst>
          </p:cNvPr>
          <p:cNvSpPr/>
          <p:nvPr/>
        </p:nvSpPr>
        <p:spPr>
          <a:xfrm>
            <a:off x="4539378" y="216019"/>
            <a:ext cx="6118118" cy="1657523"/>
          </a:xfrm>
          <a:prstGeom prst="roundRect">
            <a:avLst/>
          </a:prstGeom>
          <a:solidFill>
            <a:schemeClr val="tx1">
              <a:alpha val="59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CAE84-18BB-2467-908C-C44283F9D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1212" y="4280017"/>
            <a:ext cx="4127536" cy="3339982"/>
          </a:xfrm>
        </p:spPr>
        <p:txBody>
          <a:bodyPr>
            <a:normAutofit/>
          </a:bodyPr>
          <a:lstStyle/>
          <a:p>
            <a:r>
              <a:rPr lang="en-GB" sz="2444" b="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Colchester Campus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15 June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21 September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26 October</a:t>
            </a:r>
          </a:p>
          <a:p>
            <a:endParaRPr lang="en-GB" sz="244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44" b="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Southend Campus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12 October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2D9013D6-468D-9143-9C07-BE0F68ABD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1" y="5064768"/>
            <a:ext cx="2001513" cy="200151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93DF362-839C-D159-FBF6-7948C432B622}"/>
              </a:ext>
            </a:extLst>
          </p:cNvPr>
          <p:cNvSpPr txBox="1">
            <a:spLocks/>
          </p:cNvSpPr>
          <p:nvPr/>
        </p:nvSpPr>
        <p:spPr>
          <a:xfrm>
            <a:off x="118196" y="7080440"/>
            <a:ext cx="4177239" cy="432036"/>
          </a:xfrm>
          <a:prstGeom prst="rect">
            <a:avLst/>
          </a:prstGeom>
        </p:spPr>
        <p:txBody>
          <a:bodyPr vert="horz" lIns="57150" tIns="28576" rIns="57150" bIns="285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2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essex.ac.uk/visit-us/open-days</a:t>
            </a:r>
          </a:p>
        </p:txBody>
      </p:sp>
      <p:pic>
        <p:nvPicPr>
          <p:cNvPr id="13" name="Picture 1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7488F02-A5D9-692C-ECA8-DBC73F0C8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" y="641124"/>
            <a:ext cx="2881766" cy="11627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B19A20F-D376-A7AE-F441-8246B643702A}"/>
              </a:ext>
            </a:extLst>
          </p:cNvPr>
          <p:cNvSpPr txBox="1">
            <a:spLocks/>
          </p:cNvSpPr>
          <p:nvPr/>
        </p:nvSpPr>
        <p:spPr>
          <a:xfrm>
            <a:off x="149763" y="4642169"/>
            <a:ext cx="3861838" cy="285614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2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now </a:t>
            </a:r>
            <a:endParaRPr lang="en-GB" sz="222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557A8-15B9-3E8D-3CD0-B93BE2F44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4026" y="552163"/>
            <a:ext cx="7437932" cy="1251754"/>
          </a:xfrm>
        </p:spPr>
        <p:txBody>
          <a:bodyPr>
            <a:noAutofit/>
          </a:bodyPr>
          <a:lstStyle/>
          <a:p>
            <a:pPr algn="l"/>
            <a:r>
              <a:rPr lang="en-GB" sz="4444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Essex Open Days </a:t>
            </a:r>
            <a:br>
              <a:rPr lang="en-GB" sz="31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chance for you to see where you </a:t>
            </a:r>
            <a:b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calling home </a:t>
            </a:r>
            <a:endParaRPr lang="en-GB" sz="311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76D7F662-C759-4A4C-8F18-FCD020905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0161588" cy="76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3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</Words>
  <Application>Microsoft Office PowerPoint</Application>
  <PresentationFormat>Custom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Black</vt:lpstr>
      <vt:lpstr>Calibri</vt:lpstr>
      <vt:lpstr>Corbel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Essex Open Days  A chance for you to see where you  might be calling home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2024-05-16T15:26:32Z</dcterms:modified>
  <dc:language/>
</cp:coreProperties>
</file>