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4" r:id="rId2"/>
    <p:sldMasterId id="2147483743" r:id="rId3"/>
    <p:sldMasterId id="2147483770" r:id="rId4"/>
    <p:sldMasterId id="2147483811" r:id="rId5"/>
    <p:sldMasterId id="2147483919" r:id="rId6"/>
    <p:sldMasterId id="2147483940" r:id="rId7"/>
    <p:sldMasterId id="2147483971" r:id="rId8"/>
    <p:sldMasterId id="2147484009" r:id="rId9"/>
    <p:sldMasterId id="2147484021" r:id="rId10"/>
    <p:sldMasterId id="2147484033" r:id="rId11"/>
    <p:sldMasterId id="2147484046" r:id="rId12"/>
    <p:sldMasterId id="2147484063" r:id="rId13"/>
    <p:sldMasterId id="2147484075" r:id="rId14"/>
  </p:sldMasterIdLst>
  <p:notesMasterIdLst>
    <p:notesMasterId r:id="rId31"/>
  </p:notesMasterIdLst>
  <p:sldIdLst>
    <p:sldId id="260" r:id="rId15"/>
    <p:sldId id="256" r:id="rId16"/>
    <p:sldId id="944" r:id="rId17"/>
    <p:sldId id="943" r:id="rId18"/>
    <p:sldId id="945" r:id="rId19"/>
    <p:sldId id="258" r:id="rId20"/>
    <p:sldId id="271" r:id="rId21"/>
    <p:sldId id="420" r:id="rId22"/>
    <p:sldId id="942" r:id="rId23"/>
    <p:sldId id="941" r:id="rId24"/>
    <p:sldId id="937" r:id="rId25"/>
    <p:sldId id="263" r:id="rId26"/>
    <p:sldId id="273" r:id="rId27"/>
    <p:sldId id="926" r:id="rId28"/>
    <p:sldId id="922" r:id="rId29"/>
    <p:sldId id="920" r:id="rId30"/>
  </p:sldIdLst>
  <p:sldSz cx="12192000" cy="6858000"/>
  <p:notesSz cx="7559675" cy="10691813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41" autoAdjust="0"/>
  </p:normalViewPr>
  <p:slideViewPr>
    <p:cSldViewPr snapToGrid="0">
      <p:cViewPr varScale="1">
        <p:scale>
          <a:sx n="90" d="100"/>
          <a:sy n="90" d="100"/>
        </p:scale>
        <p:origin x="112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943C-64B9-E625-BB76-9BD3C593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2E93-3652-9A50-4CE9-B3A6D9913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9E59C-91AE-657A-1F89-41045E46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8D92-E546-556A-5F71-4DF9A6FAA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98FB-D5C2-46C3-AC5A-6DF59597C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100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800" dirty="0">
              <a:solidFill>
                <a:schemeClr val="bg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C972-C18A-FE4B-B111-ACE97135E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2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4E0A5-3939-73AF-E24E-CB6E3CA4F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AFB28-0925-6059-6059-9A91ABC55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60F-C3C9-112B-5DA6-BD4DAC5E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9AC6-E49B-28AB-10C6-FE2E9DC9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69B4-CE78-7DA3-D4C5-6FAF1957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1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DC4AD-F469-4B90-89FE-2E53CE8FA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AF180-AC44-EB2A-6AFE-CEC7AD32E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83D65-7F87-26AE-9F11-8EF0D162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5B6BF-AC1B-05F7-7AEF-7AF5BE8E6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2D177-4B76-3474-C7BA-75420782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4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67D29-959B-2D11-6785-59FF3B27F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95EF9-2CED-A19B-76A4-8E61D56A5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09F9-F9F1-EA9D-5521-6A56B3D2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2F2F0-43B4-B68A-1CB1-AC71874D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9AD0E-23E7-8D91-89B5-1BE4E99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1A76-80CA-9108-A449-CE7FA1BD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29DB-3B2C-60E2-CAEF-C641316AB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8484-F941-73DB-03C8-C0FA18B5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E0F3-E7B8-074C-6A1E-67CCCC97D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BF1D-A1FB-BB8A-904F-7E077FA5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7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86624-5B2B-42AA-1480-ACF69B97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EFC7A-3740-9B3F-D7A8-B4F19C5C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7E4F2-EE32-5464-AF5D-ABBCFB1A8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49BDA-8330-87A7-E852-0F1DF560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A21EC-68B7-4A18-A20B-DB14BA68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646C95-67F7-F2D8-170C-219FC3CF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51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579E-0095-7120-FC0C-1969E0FC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0CE5-AD65-EB1E-4A89-89388A75F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6B7A6-884E-C031-71E9-46B32F1E0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EEF34-CE32-CA99-7CAC-A06EF4688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AEB4E4-E5E3-7DE9-471E-9C552D97C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4A2E5C-61A6-1DB3-C50C-9B55C68A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39B6C-3BE5-FA49-B618-A2CCD875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E54663-3BAC-4BEA-CFA9-C2E7168F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1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5DF6-E658-1B50-1F04-30C3D148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51C9C-433B-767F-3EB8-4A2284D22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66FB0-30B6-A8E1-7AD9-873025275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F8AF9-BE0F-0EC0-AE89-9CD645B49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9CDC0-6B82-CD14-9B76-1BD7563E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967FE-452D-9CDC-E1C5-8CB0BE9CA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DE88D-1287-6B5A-517C-0A16A907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78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6738-1F21-DDFE-CBAA-1BC2062F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13B7-3249-0BDE-5418-BC8D1A11A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2C6AC-D871-D9E5-714C-2C0E8C7B7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895A9-7215-0ACA-EEB6-D125A009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FABC7-3B03-5233-959A-DACB4F71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C15C8-625E-CCD2-923A-412300D0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2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44142-38D8-5C7E-1266-D38D4093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A2D4F-6C5D-12B3-CD14-459D14EF4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4F44D-994F-6C68-3E5E-2FB9987EE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4AE44-D085-731C-82B2-4380AEFFD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BD3D6-1E9F-D2DE-C15C-420B05D6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B7ADA-283B-5C62-DEA4-2F6D2D23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16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84FF-75B8-7AA5-408B-354855EF5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6E38C-6624-5255-E264-19169918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C46B3-4731-88E8-3A4A-B4773597C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F9D15-DB56-1FF9-BA98-1C5713FC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4CD9-D31F-57B1-94EA-984E6680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1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3E46D-3566-1E5C-F46D-3F41855FC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63949F-DDFB-4BFA-BF15-678DF893B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A23ED-974F-4E22-5BDB-89B1F50B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978B-6F7E-53A9-46A4-ECD64E11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07EFE-ED55-0EE8-00F2-77362333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4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B7EB-78CD-3514-BA09-23C682D4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981CC-3CB6-8D34-DFDC-47500D17A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DFB2-5E24-E5CD-EEFE-482CB718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AA1EB-B3CB-519B-7880-ACE9BBC18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6D16B-6386-314D-DE2E-C6738E3D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9B86-0B91-ACC7-7CE9-51D7337FC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E6CC8-5684-3423-2ED7-FEA54739A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4DA6B-5BD1-9F97-1DD6-F83EB7DF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750FF-581F-3B08-A2DD-83056B6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96CEA-D097-9635-DFD2-BA2F3F00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72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31F4-C226-B5BA-A1FA-1B66B44DF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5931D-9BA9-FBAA-61D9-A0333D383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439A9-0075-5595-2ABA-F8C70311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74DE-C76B-0525-C2DF-64C40AF4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74CE2-5B33-78F8-13EC-C40122DE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61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5A6F6-6E3E-DC2F-2149-4386A926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A17E-DB3E-C154-3B02-12855CDB1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3F85A4-219F-69E7-DB06-3A0784FB5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24859-DF63-EC8E-B72C-F0F29F73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81776-E5E8-F5ED-0047-690488AC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F10CB-80C6-581A-5927-3C37A08A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5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B8268-8512-0882-D32F-F9C201AD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149E1-E9F1-D5D2-D284-09C99EA0C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1F50A-5C8E-16DA-9892-0E70F8E67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BF5FA-33FB-C6B4-D7BF-1F8A519F3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4C49BC-C817-E8FD-B4C5-C3C169009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6C709-54F8-63EE-2588-E0C0C990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AA15D-8557-028B-00B3-4334C1F7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4D005-A774-9F77-7170-6D40598BC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DBFF2-05B1-04FC-BB17-431ACECF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E970E-1DF1-91E7-2AA5-405196E1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7AE28-B9E2-3819-2939-FDA1D3A7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73F80-962E-0C14-14E3-1D1A63A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93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41CE2-5938-1CCE-0AC9-FA7E9043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613F3-64F3-7AEF-389C-3794358AE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3012B-B7CF-A931-9AC2-C6089A89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4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9154A-5ACA-834C-5D12-41BCFA7D7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851C-88B3-9157-2F79-CCD4D8E36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7982B-FAA3-49B0-18C8-BABBB961C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6CC15-3944-24F2-D63E-65E98A74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2B4D1-6FB0-8553-5607-ABAE73D4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6DB7F-F6C1-4971-614F-A3E1BBE4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43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8B10-447B-6260-EAFF-1158AA9F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772883-9578-950D-6506-6076FE13E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D3CBC-45C0-AB4C-6039-7FDD73DA3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A47E2-CA07-D762-B8B7-0730A4172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5BB37-1200-2BAE-4653-C08C23092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786BB-B37C-D876-78DB-3DF11019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7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901B-D8DD-E571-0A9F-64C775E09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59D25-9971-700E-7424-CE89A97B1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3004-37EE-A72F-8C96-F997B2177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81101-377F-B71D-B608-02FFBEEE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D33E-AA22-B075-3223-8E2A1C1F1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2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35971-1DAA-E195-1084-9416D3F4C6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778E5-5123-3B55-BC47-A029648F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161C5-6BEC-6742-9BC1-97AB2F9D8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7C453-F9EF-ADC4-34DF-10E28D58C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671DF-A3D2-2980-E33B-EC4F059C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7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XTERNAL_OPEN_DAY_LAW&amp;MORE_QR_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ECD06-4B0F-E28C-04FF-4B2277CBB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F2C590-A33E-4C2C-4D6D-38776DB33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92596" y="675907"/>
            <a:ext cx="1528083" cy="117290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632373-91B3-5166-DA4A-9035F04D6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58409" y="4730958"/>
            <a:ext cx="1302026" cy="785260"/>
          </a:xfrm>
        </p:spPr>
        <p:txBody>
          <a:bodyPr/>
          <a:lstStyle>
            <a:lvl1pPr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105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9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7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5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1282045"/>
            <a:ext cx="11202571" cy="4400667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F3734-F6AC-051B-D272-0CBA8FFD8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7" y="275167"/>
            <a:ext cx="9583703" cy="693021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0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6" y="2471356"/>
            <a:ext cx="11202571" cy="4042643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346B5-A694-0ACC-D1C4-ACF42BE73AA4}"/>
              </a:ext>
            </a:extLst>
          </p:cNvPr>
          <p:cNvCxnSpPr/>
          <p:nvPr userDrawn="1"/>
        </p:nvCxnSpPr>
        <p:spPr>
          <a:xfrm>
            <a:off x="508756" y="2224216"/>
            <a:ext cx="11202571" cy="0"/>
          </a:xfrm>
          <a:prstGeom prst="line">
            <a:avLst/>
          </a:prstGeom>
          <a:ln>
            <a:solidFill>
              <a:srgbClr val="6000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920F3239-8C0F-9E81-F2E8-7817247B2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6" y="1281283"/>
            <a:ext cx="11202571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600063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2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6" y="1332321"/>
            <a:ext cx="11202571" cy="5153320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2097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1282046"/>
            <a:ext cx="11202571" cy="5300789"/>
          </a:xfrm>
          <a:prstGeom prst="rect">
            <a:avLst/>
          </a:prstGeom>
        </p:spPr>
        <p:txBody>
          <a:bodyPr vert="horz"/>
          <a:lstStyle>
            <a:lvl1pPr marL="239994" marR="0" indent="-239994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AF3734-F6AC-051B-D272-0CBA8FFD8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757" y="275167"/>
            <a:ext cx="9583703" cy="693021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7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ener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6" y="802888"/>
            <a:ext cx="11202571" cy="5779947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None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  <a:p>
            <a:pPr lvl="0"/>
            <a:r>
              <a:rPr lang="en-GB" dirty="0"/>
              <a:t>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68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96D0CB-7DD2-A73D-BA26-9ACBE239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7901" y="6383867"/>
            <a:ext cx="9863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18730F53-E78D-B04C-A901-5A38763223C8}" type="slidenum"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en-US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5" y="3458011"/>
            <a:ext cx="5468836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 err="1"/>
              <a:t>Subheader</a:t>
            </a:r>
            <a:endParaRPr lang="en-GB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53655" y="2645179"/>
            <a:ext cx="5468836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44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08756" y="275168"/>
            <a:ext cx="10972800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7" y="1383589"/>
            <a:ext cx="11202571" cy="4205555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5099B-FE44-5A42-BA56-6696CD855C2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5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08757" y="1218100"/>
            <a:ext cx="11202571" cy="0"/>
          </a:xfrm>
          <a:prstGeom prst="line">
            <a:avLst/>
          </a:prstGeom>
          <a:ln>
            <a:solidFill>
              <a:srgbClr val="60006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08757" y="1509501"/>
            <a:ext cx="11202571" cy="4130400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508756" y="275168"/>
            <a:ext cx="10972800" cy="813405"/>
          </a:xfrm>
          <a:prstGeom prst="rect">
            <a:avLst/>
          </a:prstGeom>
        </p:spPr>
        <p:txBody>
          <a:bodyPr vert="horz"/>
          <a:lstStyle>
            <a:lvl1pPr algn="l">
              <a:defRPr sz="3733">
                <a:solidFill>
                  <a:srgbClr val="600063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359AA-A038-1245-9D52-20676F747896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5099B-FE44-5A42-BA56-6696CD855C2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2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sid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7CCDE4-CD07-CC29-46E0-74CDAC4D83C8}"/>
              </a:ext>
            </a:extLst>
          </p:cNvPr>
          <p:cNvSpPr txBox="1"/>
          <p:nvPr userDrawn="1"/>
        </p:nvSpPr>
        <p:spPr>
          <a:xfrm>
            <a:off x="11137007" y="6384470"/>
            <a:ext cx="986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FB5099B-FE44-5A42-BA56-6696CD855C2E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AEA58F5-73A1-8904-AFA7-5795243AC4B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8757" y="1332321"/>
            <a:ext cx="11202571" cy="5153320"/>
          </a:xfrm>
          <a:prstGeom prst="rect">
            <a:avLst/>
          </a:prstGeom>
        </p:spPr>
        <p:txBody>
          <a:bodyPr vert="horz"/>
          <a:lstStyle>
            <a:lvl1pPr marL="239989" marR="0" indent="-2399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600063"/>
              </a:buClr>
              <a:buSzTx/>
              <a:buFont typeface="Arial"/>
              <a:buChar char="•"/>
              <a:tabLst/>
              <a:defRPr sz="1867" baseline="0">
                <a:latin typeface="Arial"/>
                <a:cs typeface="Arial"/>
              </a:defRPr>
            </a:lvl1pPr>
            <a:lvl2pPr>
              <a:defRPr sz="1867">
                <a:latin typeface="Arial"/>
                <a:cs typeface="Arial"/>
              </a:defRPr>
            </a:lvl2pPr>
            <a:lvl3pPr>
              <a:defRPr sz="1867">
                <a:latin typeface="Arial"/>
                <a:cs typeface="Arial"/>
              </a:defRPr>
            </a:lvl3pPr>
            <a:lvl4pPr>
              <a:defRPr sz="1867">
                <a:latin typeface="Arial"/>
                <a:cs typeface="Arial"/>
              </a:defRPr>
            </a:lvl4pPr>
            <a:lvl5pPr>
              <a:defRPr sz="1867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  <a:p>
            <a:pPr lvl="0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9896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1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53657" y="3458012"/>
            <a:ext cx="4994391" cy="8029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33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53657" y="2645179"/>
            <a:ext cx="4994391" cy="812832"/>
          </a:xfrm>
          <a:prstGeom prst="rect">
            <a:avLst/>
          </a:prstGeom>
        </p:spPr>
        <p:txBody>
          <a:bodyPr vert="horz"/>
          <a:lstStyle>
            <a:lvl1pPr algn="l">
              <a:defRPr sz="42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6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5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32"/>
            </a:lvl1pPr>
            <a:lvl2pPr marL="425242" indent="0" algn="ctr">
              <a:buNone/>
              <a:defRPr sz="1860"/>
            </a:lvl2pPr>
            <a:lvl3pPr marL="850483" indent="0" algn="ctr">
              <a:buNone/>
              <a:defRPr sz="1674"/>
            </a:lvl3pPr>
            <a:lvl4pPr marL="1275725" indent="0" algn="ctr">
              <a:buNone/>
              <a:defRPr sz="1488"/>
            </a:lvl4pPr>
            <a:lvl5pPr marL="1700967" indent="0" algn="ctr">
              <a:buNone/>
              <a:defRPr sz="1488"/>
            </a:lvl5pPr>
            <a:lvl6pPr marL="2126209" indent="0" algn="ctr">
              <a:buNone/>
              <a:defRPr sz="1488"/>
            </a:lvl6pPr>
            <a:lvl7pPr marL="2551450" indent="0" algn="ctr">
              <a:buNone/>
              <a:defRPr sz="1488"/>
            </a:lvl7pPr>
            <a:lvl8pPr marL="2976692" indent="0" algn="ctr">
              <a:buNone/>
              <a:defRPr sz="1488"/>
            </a:lvl8pPr>
            <a:lvl9pPr marL="3401934" indent="0" algn="ctr">
              <a:buNone/>
              <a:defRPr sz="148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3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03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58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32">
                <a:solidFill>
                  <a:schemeClr val="tx1">
                    <a:tint val="82000"/>
                  </a:schemeClr>
                </a:solidFill>
              </a:defRPr>
            </a:lvl1pPr>
            <a:lvl2pPr marL="425242" indent="0">
              <a:buNone/>
              <a:defRPr sz="1860">
                <a:solidFill>
                  <a:schemeClr val="tx1">
                    <a:tint val="82000"/>
                  </a:schemeClr>
                </a:solidFill>
              </a:defRPr>
            </a:lvl2pPr>
            <a:lvl3pPr marL="850483" indent="0">
              <a:buNone/>
              <a:defRPr sz="1674">
                <a:solidFill>
                  <a:schemeClr val="tx1">
                    <a:tint val="82000"/>
                  </a:schemeClr>
                </a:solidFill>
              </a:defRPr>
            </a:lvl3pPr>
            <a:lvl4pPr marL="1275725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4pPr>
            <a:lvl5pPr marL="1700967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5pPr>
            <a:lvl6pPr marL="2126209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6pPr>
            <a:lvl7pPr marL="2551450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7pPr>
            <a:lvl8pPr marL="2976692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8pPr>
            <a:lvl9pPr marL="3401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8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29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2"/>
            <a:ext cx="5157787" cy="82391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242" indent="0">
              <a:buNone/>
              <a:defRPr sz="1860" b="1"/>
            </a:lvl2pPr>
            <a:lvl3pPr marL="850483" indent="0">
              <a:buNone/>
              <a:defRPr sz="1674" b="1"/>
            </a:lvl3pPr>
            <a:lvl4pPr marL="1275725" indent="0">
              <a:buNone/>
              <a:defRPr sz="1488" b="1"/>
            </a:lvl4pPr>
            <a:lvl5pPr marL="1700967" indent="0">
              <a:buNone/>
              <a:defRPr sz="1488" b="1"/>
            </a:lvl5pPr>
            <a:lvl6pPr marL="2126209" indent="0">
              <a:buNone/>
              <a:defRPr sz="1488" b="1"/>
            </a:lvl6pPr>
            <a:lvl7pPr marL="2551450" indent="0">
              <a:buNone/>
              <a:defRPr sz="1488" b="1"/>
            </a:lvl7pPr>
            <a:lvl8pPr marL="2976692" indent="0">
              <a:buNone/>
              <a:defRPr sz="1488" b="1"/>
            </a:lvl8pPr>
            <a:lvl9pPr marL="3401934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2"/>
            <a:ext cx="5183188" cy="823912"/>
          </a:xfrm>
        </p:spPr>
        <p:txBody>
          <a:bodyPr anchor="b"/>
          <a:lstStyle>
            <a:lvl1pPr marL="0" indent="0">
              <a:buNone/>
              <a:defRPr sz="2232" b="1"/>
            </a:lvl1pPr>
            <a:lvl2pPr marL="425242" indent="0">
              <a:buNone/>
              <a:defRPr sz="1860" b="1"/>
            </a:lvl2pPr>
            <a:lvl3pPr marL="850483" indent="0">
              <a:buNone/>
              <a:defRPr sz="1674" b="1"/>
            </a:lvl3pPr>
            <a:lvl4pPr marL="1275725" indent="0">
              <a:buNone/>
              <a:defRPr sz="1488" b="1"/>
            </a:lvl4pPr>
            <a:lvl5pPr marL="1700967" indent="0">
              <a:buNone/>
              <a:defRPr sz="1488" b="1"/>
            </a:lvl5pPr>
            <a:lvl6pPr marL="2126209" indent="0">
              <a:buNone/>
              <a:defRPr sz="1488" b="1"/>
            </a:lvl6pPr>
            <a:lvl7pPr marL="2551450" indent="0">
              <a:buNone/>
              <a:defRPr sz="1488" b="1"/>
            </a:lvl7pPr>
            <a:lvl8pPr marL="2976692" indent="0">
              <a:buNone/>
              <a:defRPr sz="1488" b="1"/>
            </a:lvl8pPr>
            <a:lvl9pPr marL="3401934" indent="0">
              <a:buNone/>
              <a:defRPr sz="14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61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9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17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6"/>
          </a:xfrm>
        </p:spPr>
        <p:txBody>
          <a:bodyPr/>
          <a:lstStyle>
            <a:lvl1pPr>
              <a:defRPr sz="2976"/>
            </a:lvl1pPr>
            <a:lvl2pPr>
              <a:defRPr sz="2604"/>
            </a:lvl2pPr>
            <a:lvl3pPr>
              <a:defRPr sz="2232"/>
            </a:lvl3pPr>
            <a:lvl4pPr>
              <a:defRPr sz="1860"/>
            </a:lvl4pPr>
            <a:lvl5pPr>
              <a:defRPr sz="1860"/>
            </a:lvl5pPr>
            <a:lvl6pPr>
              <a:defRPr sz="1860"/>
            </a:lvl6pPr>
            <a:lvl7pPr>
              <a:defRPr sz="1860"/>
            </a:lvl7pPr>
            <a:lvl8pPr>
              <a:defRPr sz="1860"/>
            </a:lvl8pPr>
            <a:lvl9pPr>
              <a:defRPr sz="18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88"/>
            </a:lvl1pPr>
            <a:lvl2pPr marL="425242" indent="0">
              <a:buNone/>
              <a:defRPr sz="1302"/>
            </a:lvl2pPr>
            <a:lvl3pPr marL="850483" indent="0">
              <a:buNone/>
              <a:defRPr sz="1116"/>
            </a:lvl3pPr>
            <a:lvl4pPr marL="1275725" indent="0">
              <a:buNone/>
              <a:defRPr sz="930"/>
            </a:lvl4pPr>
            <a:lvl5pPr marL="1700967" indent="0">
              <a:buNone/>
              <a:defRPr sz="930"/>
            </a:lvl5pPr>
            <a:lvl6pPr marL="2126209" indent="0">
              <a:buNone/>
              <a:defRPr sz="930"/>
            </a:lvl6pPr>
            <a:lvl7pPr marL="2551450" indent="0">
              <a:buNone/>
              <a:defRPr sz="930"/>
            </a:lvl7pPr>
            <a:lvl8pPr marL="2976692" indent="0">
              <a:buNone/>
              <a:defRPr sz="930"/>
            </a:lvl8pPr>
            <a:lvl9pPr marL="3401934" indent="0">
              <a:buNone/>
              <a:defRPr sz="9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30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97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6"/>
          </a:xfrm>
        </p:spPr>
        <p:txBody>
          <a:bodyPr anchor="t"/>
          <a:lstStyle>
            <a:lvl1pPr marL="0" indent="0">
              <a:buNone/>
              <a:defRPr sz="2976"/>
            </a:lvl1pPr>
            <a:lvl2pPr marL="425242" indent="0">
              <a:buNone/>
              <a:defRPr sz="2604"/>
            </a:lvl2pPr>
            <a:lvl3pPr marL="850483" indent="0">
              <a:buNone/>
              <a:defRPr sz="2232"/>
            </a:lvl3pPr>
            <a:lvl4pPr marL="1275725" indent="0">
              <a:buNone/>
              <a:defRPr sz="1860"/>
            </a:lvl4pPr>
            <a:lvl5pPr marL="1700967" indent="0">
              <a:buNone/>
              <a:defRPr sz="1860"/>
            </a:lvl5pPr>
            <a:lvl6pPr marL="2126209" indent="0">
              <a:buNone/>
              <a:defRPr sz="1860"/>
            </a:lvl6pPr>
            <a:lvl7pPr marL="2551450" indent="0">
              <a:buNone/>
              <a:defRPr sz="1860"/>
            </a:lvl7pPr>
            <a:lvl8pPr marL="2976692" indent="0">
              <a:buNone/>
              <a:defRPr sz="1860"/>
            </a:lvl8pPr>
            <a:lvl9pPr marL="3401934" indent="0">
              <a:buNone/>
              <a:defRPr sz="18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488"/>
            </a:lvl1pPr>
            <a:lvl2pPr marL="425242" indent="0">
              <a:buNone/>
              <a:defRPr sz="1302"/>
            </a:lvl2pPr>
            <a:lvl3pPr marL="850483" indent="0">
              <a:buNone/>
              <a:defRPr sz="1116"/>
            </a:lvl3pPr>
            <a:lvl4pPr marL="1275725" indent="0">
              <a:buNone/>
              <a:defRPr sz="930"/>
            </a:lvl4pPr>
            <a:lvl5pPr marL="1700967" indent="0">
              <a:buNone/>
              <a:defRPr sz="930"/>
            </a:lvl5pPr>
            <a:lvl6pPr marL="2126209" indent="0">
              <a:buNone/>
              <a:defRPr sz="930"/>
            </a:lvl6pPr>
            <a:lvl7pPr marL="2551450" indent="0">
              <a:buNone/>
              <a:defRPr sz="930"/>
            </a:lvl7pPr>
            <a:lvl8pPr marL="2976692" indent="0">
              <a:buNone/>
              <a:defRPr sz="930"/>
            </a:lvl8pPr>
            <a:lvl9pPr marL="3401934" indent="0">
              <a:buNone/>
              <a:defRPr sz="9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65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40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4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5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6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7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1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9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8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1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5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2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549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5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791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35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9E35A0-2ABC-1457-66BA-F0B91946FD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31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EBC95-4EDA-821F-2FDC-DAABD8AB0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57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0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662AF-C567-7344-8439-81B03D595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3FACF-ABDD-2DBB-CA5D-4B03A8C02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3AD4C-B5C2-E9AD-932A-502E82C9E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253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7446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792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B60CB-E280-1AFC-7F00-4EBB4EFF1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9A3B0-A883-F4A5-D76C-E21008E0F8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727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7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1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5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8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5E3F6E-7AE8-7029-B63F-79557072D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F618F1D-F863-B3CE-F9CB-A4D4D3125A2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AD18B0-E39B-37B8-613A-E55F9D47F8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0296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Mustard">
    <p:bg>
      <p:bgPr>
        <a:solidFill>
          <a:srgbClr val="FAA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26AB98-9CB3-D0E1-EE6F-515E28859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FADF643-ABE6-679C-68C3-F6AA3BC198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F291C8-DF2C-1FD0-C127-42F50358AA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6073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Pink"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41BEA2-B145-B2D2-4CCC-04E49981A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AF77B74-A798-632A-79E0-7843F4AB81F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999A1E-EBC3-F8C8-0D66-05F11EBE87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62847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Red">
    <p:bg>
      <p:bgPr>
        <a:solidFill>
          <a:srgbClr val="FF3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545C05-391D-B49D-8CA0-EDE5B16D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E5A007-D97F-3169-4DE8-99E313BC7BF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59696C-F022-EBB2-663D-14C951F97D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797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Teal">
    <p:bg>
      <p:bgPr>
        <a:solidFill>
          <a:srgbClr val="1CA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DA9CBD-4690-61BA-8439-F213199DB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B31DE1-1114-14B1-F4E6-D99AE91468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A11601-E796-C5CD-6607-3DE096A50E7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8200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365F7C-1550-025D-512A-22B56B9C9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C768C92-B10E-E104-6A6C-B56EE91990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239266-98B2-4598-7647-DAA162EAFAF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44072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319DDB-8A63-8605-350D-80BFF4D12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456614B-8F35-DF4B-4FE5-2D55DAA7B71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AC4AC0-7FBF-D61A-A8E8-A8DF56EA004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7842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/ Tabl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636AA25-A249-026B-E851-8B2BDD2D5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509" y="3321976"/>
            <a:ext cx="4351979" cy="1687490"/>
          </a:xfrm>
          <a:prstGeom prst="rect">
            <a:avLst/>
          </a:prstGeom>
        </p:spPr>
        <p:txBody>
          <a:bodyPr/>
          <a:lstStyle>
            <a:lvl1pPr marL="571500" marR="0" indent="-5715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Open day dates</a:t>
            </a:r>
          </a:p>
          <a:p>
            <a:r>
              <a:rPr lang="en-US"/>
              <a:t>Open day dates</a:t>
            </a:r>
          </a:p>
          <a:p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C2039E4-0442-FD55-A0F7-4C71A3E265D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8803" y="6060869"/>
            <a:ext cx="2646900" cy="4710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@</a:t>
            </a:r>
            <a:r>
              <a:rPr lang="en-US" err="1"/>
              <a:t>uniofglos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BB8D06-85AA-DD07-3AB0-D5CC463B879B}"/>
              </a:ext>
            </a:extLst>
          </p:cNvPr>
          <p:cNvSpPr txBox="1">
            <a:spLocks/>
          </p:cNvSpPr>
          <p:nvPr userDrawn="1"/>
        </p:nvSpPr>
        <p:spPr>
          <a:xfrm>
            <a:off x="389342" y="5266980"/>
            <a:ext cx="9849919" cy="8939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Follow us on SOCIALS</a:t>
            </a:r>
          </a:p>
        </p:txBody>
      </p:sp>
      <p:pic>
        <p:nvPicPr>
          <p:cNvPr id="17" name="Picture 16" descr="A black background with a black rectangular object&#10;&#10;AI-generated content may be incorrect.">
            <a:extLst>
              <a:ext uri="{FF2B5EF4-FFF2-40B4-BE49-F238E27FC236}">
                <a16:creationId xmlns:a16="http://schemas.microsoft.com/office/drawing/2014/main" id="{02912D74-A295-3B65-E3A4-B1FE3A32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42" y="6022217"/>
            <a:ext cx="2420911" cy="5096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437E264-A90A-9C7C-5E62-E330A670840C}"/>
              </a:ext>
            </a:extLst>
          </p:cNvPr>
          <p:cNvSpPr txBox="1">
            <a:spLocks/>
          </p:cNvSpPr>
          <p:nvPr userDrawn="1"/>
        </p:nvSpPr>
        <p:spPr>
          <a:xfrm>
            <a:off x="389342" y="383782"/>
            <a:ext cx="6766439" cy="26392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9600">
                <a:solidFill>
                  <a:schemeClr val="bg1"/>
                </a:solidFill>
              </a:rPr>
              <a:t>OPEN </a:t>
            </a:r>
          </a:p>
          <a:p>
            <a:r>
              <a:rPr lang="en-US" sz="9600">
                <a:solidFill>
                  <a:schemeClr val="bg1"/>
                </a:solidFill>
              </a:rPr>
              <a:t>DAYS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22" name="Picture 21" descr="A group of people sitting in a chair&#10;&#10;AI-generated content may be incorrect.">
            <a:extLst>
              <a:ext uri="{FF2B5EF4-FFF2-40B4-BE49-F238E27FC236}">
                <a16:creationId xmlns:a16="http://schemas.microsoft.com/office/drawing/2014/main" id="{73A6A034-D9DC-2AEB-AF37-F560454B6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9782" t="-393" r="16977" b="393"/>
          <a:stretch>
            <a:fillRect/>
          </a:stretch>
        </p:blipFill>
        <p:spPr>
          <a:xfrm>
            <a:off x="5629275" y="-29214"/>
            <a:ext cx="6562725" cy="69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9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26F0-91F5-AA8B-406B-A58C73BB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5C9B3-674A-EA19-9EBB-566A53705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30AC0-C9C7-6BC5-5001-3CD68E4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ADE0-5078-8D56-B846-08E9CF83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8EC4-5361-3BDB-8943-49822D2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81B2-9628-FE79-75F3-773F7DD7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52D9E-B3A7-1ED4-A38E-EA55502B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A36-BBD8-ACF5-19F6-0C1D279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0C41-D658-AFFA-E771-12C91501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5AEA-3DC8-65B0-E13A-8FA034D1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05F1-92EE-67EB-8CEE-46210176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A1E7-9813-E1A3-AB31-A8E490E2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7F154-D1F5-6823-A6E9-9A99F650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7862-363A-82BB-3418-5B3CE357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4F37D-F6CE-1DE9-0E0F-9B320228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8D99-F337-6AF4-E031-2FDBDC8B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DFA7-5AEA-F060-22DC-1F62A36E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88180-5793-E9A0-2D45-0435E27D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5052-8178-04EC-2AA8-E2F08979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D856-5124-DD55-902D-9CAEF7B1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E9748-F479-FF4E-5428-212EC04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00F-856E-57D3-AC17-6E1BB118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ECDEA-7565-6689-D3FB-1507224F6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1BCB-EA54-507C-B467-F3593BB6C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50131-FA94-0632-6377-772093433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BE620-97C7-A438-DD11-C5360409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65764-6420-C798-BCD4-3B31D53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E3D54-567C-7329-DADC-E6DBDE59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B9DF6-198B-3C27-E9EF-279C2DD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A8E4-BDC1-9B44-C696-DBCBE10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6AEBA-77A0-B158-39DE-8EEF5C32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EEA14-69FF-69DE-0DC6-5A08D471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664E-01E4-30AE-7BB7-23BF332D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7ED60-5A39-7C06-1F08-9B13FF2A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6561-B5D3-664D-860F-0DB631C5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1977E-0148-670C-C425-55E268E0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D57B-6685-10B2-2503-AF638E84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F5A8-42D7-53A4-0295-5F9F730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F79B-7B35-3342-A7F0-ED1B2AC2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7AAF8-E611-716F-AF0A-2F98FAD0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9DA4B-02E6-ABFD-1591-4B15C261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ABF1-6F6D-287B-F77A-6633B66B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4970-5DC9-096D-0E18-B14B7925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E89C5-8487-0678-254E-97FDAA262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D85B5-3693-0E0E-D2EA-F07A7FE45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D20AC-6C8B-052F-0982-76F97EB4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0B8A-06F4-4689-CF95-92BFDE15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53A79-365E-FECB-FD7E-DEB2D286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4A6E-052D-009C-6C54-E6D09B15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9413-7E65-349E-EDA9-2C4F373E6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BB6F-8694-F827-9B74-BD2C887E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C563-F7BD-32EA-2A8E-0F6E5E8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2F6D-AADD-DABE-7EDC-93F5167A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EFACA-9546-D698-1845-8FC32930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5177C-264E-FF64-C366-1C366BFB5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92BA-868B-FD32-3C68-89BD638B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5FD0-CC2A-A8CD-7E5D-4CE3F2E9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3B71-3407-6CF3-24AF-C8C1039B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979136" y="-2389"/>
            <a:ext cx="6218963" cy="6860388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796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EB62-9FA0-8FF7-680F-629A05A0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0794-80A2-2B08-B026-EA40F83CF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48C5-4B47-6AE0-405D-E2C6FE26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3419C-468E-B106-C52C-0E5842A1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9818-7B17-57F1-E3AA-F5CB4EB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B389-B676-8C1A-5178-D63F4666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4A407-A965-1678-978D-0B9C8B69B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DA4B-7D48-A129-BA3C-329A1174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129F-0442-0E74-7D7B-63FAB486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7EFD-1673-ED01-9C77-D522EC47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9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9058-27BF-B0B7-4D51-8B57A740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793C-6F85-4792-EF80-A41942510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062D-30CB-D071-A5E9-D67D75A9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BD76-3987-5130-7A38-F8046D70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0767-77A5-CFC3-FC84-D01729DC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81D1-3A27-F136-CCB9-6F08CE7A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BE4C8-CA01-AA91-C9DD-F15ED678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F2925-3629-004F-4D3F-1BCDDB1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A092F-6943-A46C-8055-F6BF9B3E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A7100-EB71-9190-F946-CA8E1CB1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FB66-A2C6-3D49-CF15-24B17870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9224-C3ED-9340-CEEC-2BB097EB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24E1-481D-B167-3D9C-718B36B15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C62E-4F49-987A-1488-96878688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BE66-329F-B290-65AA-4FA0C5F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EE00-3F81-C46D-E5BC-A9CA5557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9370-24C4-371C-BCFE-BEF2B767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D907-DD35-468A-BDD4-067B73C7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73DB-CF12-8F58-1E96-C4729B6B2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FDA8E-3302-588A-086E-7C51C081F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31B90-89E7-4216-8B82-9AC2351C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188D6-166A-F57B-6E48-702B014E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D2C22-DF9D-B02E-3C14-236A7FD9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1E98B-E491-069E-FE36-1CD5384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0AED-6F2E-B651-74ED-0D47EB8E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9EED0-D4C0-90A8-B37B-2F760759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747A5-19C7-93AF-2A56-2D3B64B6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0EE37-4694-E07F-11D2-DE33ACAE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4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39F94-6742-281E-A7E9-5E924928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22B2D-B403-27BD-7AF7-E90F5A0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B638-05D9-F075-6A55-E597184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132-90DA-9729-F7BC-ED452806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D47F-4606-598E-26F6-59293333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9DD43-8DF1-1A96-127A-7C4325F5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713D1-FB3D-8C8D-B5D1-B9A2E0F1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3D351-E815-12DE-E5D8-392DCEFF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73698-DC15-9953-B8A6-802D45E6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DB4B-ED15-4B56-2CF9-26226482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29750-F938-9FD2-942F-0A48C1740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7BD1F-C329-B49A-E540-39DA99C7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827D-C693-39D2-69FD-D5D312C3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3AC8A-18CA-CBB8-1DAA-036A7E55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7FB66-96CA-E700-CF4B-08BAEE22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EFD8-C46C-4558-13EB-5505D2A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5067C-DAAB-6E58-4330-29CA44521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F75D-2445-6C03-0F21-3B22EB74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85A6-A462-94DD-F087-C30E5CB0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1421A-64C1-8ACE-F658-C2154DA6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6480E-221F-6F40-8648-2F6F457E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E2AA7-7801-C417-AC66-D9A38D8B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653B-5AC0-D39F-83A2-9D5142E54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7FDB45-B87A-4991-AAC7-C16182202E5C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3B236-AC9A-6BFE-26E0-887A43BCC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248B6-8D90-929F-111C-386220301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18374C-B4E0-497F-AB7A-5A4D6D874C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86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E463F3-679F-A4E1-B078-EDCF278B3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3647A-0B6C-375A-BA3E-D592737AB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1D0B6-EC84-F9BF-E315-B81230B60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B5D23D-D901-4F81-A68C-038B9976532F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A34B-AD38-9AAD-1BA4-963065F1A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71998-F5D6-8EB0-4C66-26014AAF4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EC27C8-7102-4D2A-9F9D-97A331A53A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2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  <p:sldLayoutId id="2147484045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0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209D8-9928-4A0C-A588-0DF54B33FD42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BF0FCD-E151-45A2-AD6A-B4EC189E98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30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850483" rtl="0" eaLnBrk="1" latinLnBrk="0" hangingPunct="1">
        <a:lnSpc>
          <a:spcPct val="90000"/>
        </a:lnSpc>
        <a:spcBef>
          <a:spcPct val="0"/>
        </a:spcBef>
        <a:buNone/>
        <a:defRPr sz="40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2621" indent="-212621" algn="l" defTabSz="850483" rtl="0" eaLnBrk="1" latinLnBrk="0" hangingPunct="1">
        <a:lnSpc>
          <a:spcPct val="90000"/>
        </a:lnSpc>
        <a:spcBef>
          <a:spcPts val="930"/>
        </a:spcBef>
        <a:buFont typeface="Arial" panose="020B0604020202020204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1pPr>
      <a:lvl2pPr marL="637863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2232" kern="1200">
          <a:solidFill>
            <a:schemeClr val="tx1"/>
          </a:solidFill>
          <a:latin typeface="+mn-lt"/>
          <a:ea typeface="+mn-ea"/>
          <a:cs typeface="+mn-cs"/>
        </a:defRPr>
      </a:lvl2pPr>
      <a:lvl3pPr marL="1063104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860" kern="1200">
          <a:solidFill>
            <a:schemeClr val="tx1"/>
          </a:solidFill>
          <a:latin typeface="+mn-lt"/>
          <a:ea typeface="+mn-ea"/>
          <a:cs typeface="+mn-cs"/>
        </a:defRPr>
      </a:lvl3pPr>
      <a:lvl4pPr marL="1488346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913588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338829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764071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3189313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614555" indent="-212621" algn="l" defTabSz="850483" rtl="0" eaLnBrk="1" latinLnBrk="0" hangingPunct="1">
        <a:lnSpc>
          <a:spcPct val="90000"/>
        </a:lnSpc>
        <a:spcBef>
          <a:spcPts val="465"/>
        </a:spcBef>
        <a:buFont typeface="Arial" panose="020B0604020202020204" pitchFamily="34" charset="0"/>
        <a:buChar char="•"/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1pPr>
      <a:lvl2pPr marL="425242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2pPr>
      <a:lvl3pPr marL="850483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3pPr>
      <a:lvl4pPr marL="1275725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4pPr>
      <a:lvl5pPr marL="1700967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5pPr>
      <a:lvl6pPr marL="2126209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6pPr>
      <a:lvl7pPr marL="2551450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7pPr>
      <a:lvl8pPr marL="2976692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8pPr>
      <a:lvl9pPr marL="3401934" algn="l" defTabSz="850483" rtl="0" eaLnBrk="1" latinLnBrk="0" hangingPunct="1">
        <a:defRPr sz="16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07F59-0C31-3C47-942F-8BDD3CBB3C23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16189C-D25E-6943-8CD6-584B50169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9C4BF-D68A-F91F-60EF-723D819E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DE2A6-651B-FC1F-4526-6B520E0F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F23A-1CF8-C1AC-85E1-9CF23C35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Raleway Light" pitchFamily="2" charset="77"/>
              </a:defRPr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52E0-85EC-23D7-60AC-5EF3E1F4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5DE9-7195-A2C5-3D8B-B9F0B0144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84F1-9214-1DA4-FCC0-272DF09FC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DAE2B-3A50-B846-8E53-B49BC99A5D05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5ACA-FC08-7718-D1D1-13B3D0ED2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AA91F-3CD1-21D0-AE2D-4EEBBE0EC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5DC3-465D-BA41-8643-CE2B70344AE6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5501-53D3-8888-6D97-7EDA796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E8C8-A19C-7D70-CD75-D76C0BCD8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86E8C-E73B-3CC3-C563-837A7F19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664B1C-4569-4E32-BD5E-65983A6F5C1E}" type="datetimeFigureOut">
              <a:rPr lang="en-GB" smtClean="0"/>
              <a:t>25/06/2026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DA3-6A23-0EAC-7770-4FB6BE02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E1D1-7134-C3AC-45FD-8A771ED4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6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3119A-E903-2C7C-589D-1C7538D1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539A7CD-40DE-7D0F-0A1E-29DB119BB175}"/>
              </a:ext>
            </a:extLst>
          </p:cNvPr>
          <p:cNvSpPr/>
          <p:nvPr/>
        </p:nvSpPr>
        <p:spPr>
          <a:xfrm>
            <a:off x="-2085272" y="-1903228"/>
            <a:ext cx="10664455" cy="10664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051528-9467-EFA2-3DD1-58D4D08C5A9B}"/>
              </a:ext>
            </a:extLst>
          </p:cNvPr>
          <p:cNvSpPr/>
          <p:nvPr/>
        </p:nvSpPr>
        <p:spPr>
          <a:xfrm>
            <a:off x="-2252893" y="-1889056"/>
            <a:ext cx="10664455" cy="10664455"/>
          </a:xfrm>
          <a:prstGeom prst="ellipse">
            <a:avLst/>
          </a:prstGeom>
          <a:solidFill>
            <a:srgbClr val="3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460BF9-96E4-80A7-1FA0-B9591118939F}"/>
              </a:ext>
            </a:extLst>
          </p:cNvPr>
          <p:cNvSpPr/>
          <p:nvPr/>
        </p:nvSpPr>
        <p:spPr>
          <a:xfrm>
            <a:off x="-2021771" y="-1678973"/>
            <a:ext cx="10276401" cy="10276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9" name="Picture 8" descr="A silhouette of a person jumping in the air&#10;&#10;Description automatically generated">
            <a:extLst>
              <a:ext uri="{FF2B5EF4-FFF2-40B4-BE49-F238E27FC236}">
                <a16:creationId xmlns:a16="http://schemas.microsoft.com/office/drawing/2014/main" id="{27DA0DDE-D550-AB83-67A1-12DF7567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471" y="119977"/>
            <a:ext cx="1995660" cy="19956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41366F-5D92-DB62-7D31-BE6631B25445}"/>
              </a:ext>
            </a:extLst>
          </p:cNvPr>
          <p:cNvSpPr/>
          <p:nvPr/>
        </p:nvSpPr>
        <p:spPr>
          <a:xfrm>
            <a:off x="7895571" y="2443100"/>
            <a:ext cx="3652752" cy="36468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01600">
            <a:solidFill>
              <a:srgbClr val="37B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BB7766-74D4-FD26-C860-9D6D648DEFAF}"/>
              </a:ext>
            </a:extLst>
          </p:cNvPr>
          <p:cNvSpPr/>
          <p:nvPr/>
        </p:nvSpPr>
        <p:spPr>
          <a:xfrm>
            <a:off x="8033890" y="2581211"/>
            <a:ext cx="3395777" cy="33902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utoShape 4" descr="Info Table: University of Law - UK / Events - Simon Fraser University">
            <a:extLst>
              <a:ext uri="{FF2B5EF4-FFF2-40B4-BE49-F238E27FC236}">
                <a16:creationId xmlns:a16="http://schemas.microsoft.com/office/drawing/2014/main" id="{284629DD-90F9-084E-CFDB-1244F1C999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utoShape 10" descr="u of law logo">
            <a:extLst>
              <a:ext uri="{FF2B5EF4-FFF2-40B4-BE49-F238E27FC236}">
                <a16:creationId xmlns:a16="http://schemas.microsoft.com/office/drawing/2014/main" id="{7F319420-0E99-8FC1-E5A5-629FEC25D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39130-6620-F211-2A71-FA95DFB8D96A}"/>
              </a:ext>
            </a:extLst>
          </p:cNvPr>
          <p:cNvSpPr txBox="1"/>
          <p:nvPr/>
        </p:nvSpPr>
        <p:spPr>
          <a:xfrm>
            <a:off x="159802" y="338105"/>
            <a:ext cx="11263268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sz="4267" b="1" kern="0" dirty="0">
                <a:solidFill>
                  <a:srgbClr val="37B34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New Guides and Podcasts</a:t>
            </a: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5324403-AF63-E4F3-69B2-C8C11B942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02" y="1466175"/>
            <a:ext cx="3846613" cy="3846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1D32CB-B214-37A0-BDDB-9E8B3434D3FC}"/>
              </a:ext>
            </a:extLst>
          </p:cNvPr>
          <p:cNvSpPr txBox="1"/>
          <p:nvPr/>
        </p:nvSpPr>
        <p:spPr>
          <a:xfrm>
            <a:off x="762333" y="5779460"/>
            <a:ext cx="69763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UniTasterDays.com/Students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945841-12C3-BB4B-CB8F-6D4421240B29}"/>
              </a:ext>
            </a:extLst>
          </p:cNvPr>
          <p:cNvCxnSpPr>
            <a:cxnSpLocks/>
          </p:cNvCxnSpPr>
          <p:nvPr/>
        </p:nvCxnSpPr>
        <p:spPr>
          <a:xfrm>
            <a:off x="1925239" y="6312940"/>
            <a:ext cx="4672784" cy="0"/>
          </a:xfrm>
          <a:prstGeom prst="line">
            <a:avLst/>
          </a:prstGeom>
          <a:ln w="57150">
            <a:solidFill>
              <a:srgbClr val="37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1122F-CEA3-1AC1-BFB5-8C05CE20C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3" y="1466173"/>
            <a:ext cx="2708883" cy="38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B4FA3-B375-878E-3531-414989B5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12192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0E395-3392-2A7B-0481-F55E7B8C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BC31C7-AB11-8529-9554-83DD25DB0D04}"/>
              </a:ext>
            </a:extLst>
          </p:cNvPr>
          <p:cNvSpPr/>
          <p:nvPr/>
        </p:nvSpPr>
        <p:spPr>
          <a:xfrm>
            <a:off x="624584" y="527865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19744-8E62-2E58-F8D8-65DD4ECA3D32}"/>
              </a:ext>
            </a:extLst>
          </p:cNvPr>
          <p:cNvSpPr/>
          <p:nvPr/>
        </p:nvSpPr>
        <p:spPr>
          <a:xfrm>
            <a:off x="318755" y="1783361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38869-E31D-BE87-0EE9-8CFFA582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9885" y="772583"/>
            <a:ext cx="3022706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5124D-BF4F-A04E-28BF-3338B5FF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62511" y="778074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4BC1-F904-84F8-5A29-B841370B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9962" y="3029728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F2189-5576-FE25-148E-D76D085D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66291" y="3035219"/>
            <a:ext cx="301586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5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5213-E82B-453B-D968-F07E0B9FC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885CA-7BB7-DA68-F69F-03FDDB0B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E00E5A32-E8C1-88EE-57CF-2F6981BC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0520B-C520-4059-475F-2AA69E69E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641"/>
            <a:ext cx="1219199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50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ABACB4-BF3D-6D68-FE98-2B057DC39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763C-B240-DA2A-92D1-7E6D9FA0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963F77-793C-E04B-D094-437082B9B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0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2A24D-F092-9E59-88C9-F80EA6326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4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0179B-F85B-9896-337D-A6D91802A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67600BE-C87B-B5ED-28D7-8FA6C5259D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39714"/>
            <a:ext cx="12192001" cy="6378575"/>
          </a:xfrm>
          <a:prstGeom prst="rect">
            <a:avLst/>
          </a:prstGeom>
        </p:spPr>
      </p:pic>
      <p:sp>
        <p:nvSpPr>
          <p:cNvPr id="4" name="AutoShape 2" descr="A preview of asset 5884 ON DEMAND">
            <a:extLst>
              <a:ext uri="{FF2B5EF4-FFF2-40B4-BE49-F238E27FC236}">
                <a16:creationId xmlns:a16="http://schemas.microsoft.com/office/drawing/2014/main" id="{62320A34-53AD-64A5-29B0-06BD8575E8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73845" y="6845"/>
            <a:ext cx="3563902" cy="356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048" tIns="42524" rIns="85048" bIns="42524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sz="1674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F01457-F561-E525-D994-B498085CD2B1}"/>
              </a:ext>
            </a:extLst>
          </p:cNvPr>
          <p:cNvSpPr/>
          <p:nvPr/>
        </p:nvSpPr>
        <p:spPr>
          <a:xfrm rot="5400000">
            <a:off x="2906712" y="-2666999"/>
            <a:ext cx="6378575" cy="12192001"/>
          </a:xfrm>
          <a:prstGeom prst="rect">
            <a:avLst/>
          </a:prstGeom>
          <a:gradFill flip="none" rotWithShape="1">
            <a:gsLst>
              <a:gs pos="0">
                <a:srgbClr val="002B53">
                  <a:alpha val="56367"/>
                </a:srgb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7F9AA4-F4A1-48D5-16D5-03B4015B7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0" y="494220"/>
            <a:ext cx="4114800" cy="1881241"/>
          </a:xfrm>
          <a:prstGeom prst="rect">
            <a:avLst/>
          </a:prstGeom>
        </p:spPr>
      </p:pic>
      <p:pic>
        <p:nvPicPr>
          <p:cNvPr id="18" name="Picture 17" descr="A black and white square with blue text&#10;&#10;Description automatically generated">
            <a:extLst>
              <a:ext uri="{FF2B5EF4-FFF2-40B4-BE49-F238E27FC236}">
                <a16:creationId xmlns:a16="http://schemas.microsoft.com/office/drawing/2014/main" id="{551AC551-72DF-D3A9-13BF-D8DCBE5B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/>
        </p:blipFill>
        <p:spPr>
          <a:xfrm>
            <a:off x="9806874" y="661082"/>
            <a:ext cx="2171767" cy="16288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7E08D2-C065-C91C-287A-777FD6CC433D}"/>
              </a:ext>
            </a:extLst>
          </p:cNvPr>
          <p:cNvSpPr txBox="1"/>
          <p:nvPr/>
        </p:nvSpPr>
        <p:spPr>
          <a:xfrm>
            <a:off x="502784" y="2311716"/>
            <a:ext cx="6382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your Open Day </a:t>
            </a:r>
            <a:br>
              <a:rPr lang="en-GB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Campus Tour now.</a:t>
            </a:r>
            <a:br>
              <a:rPr lang="en-GB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020EC4-44D6-DA6A-C467-ECAE6886D5B5}"/>
              </a:ext>
            </a:extLst>
          </p:cNvPr>
          <p:cNvSpPr/>
          <p:nvPr/>
        </p:nvSpPr>
        <p:spPr>
          <a:xfrm>
            <a:off x="713232" y="971233"/>
            <a:ext cx="8553598" cy="4973244"/>
          </a:xfrm>
          <a:custGeom>
            <a:avLst/>
            <a:gdLst>
              <a:gd name="csX0" fmla="*/ 0 w 8741664"/>
              <a:gd name="csY0" fmla="*/ 0 h 5212080"/>
              <a:gd name="csX1" fmla="*/ 8741664 w 8741664"/>
              <a:gd name="csY1" fmla="*/ 0 h 5212080"/>
              <a:gd name="csX2" fmla="*/ 8741664 w 8741664"/>
              <a:gd name="csY2" fmla="*/ 5212080 h 5212080"/>
              <a:gd name="csX3" fmla="*/ 0 w 8741664"/>
              <a:gd name="csY3" fmla="*/ 5212080 h 5212080"/>
              <a:gd name="csX4" fmla="*/ 0 w 8741664"/>
              <a:gd name="csY4" fmla="*/ 0 h 5212080"/>
              <a:gd name="csX0" fmla="*/ 0 w 8741664"/>
              <a:gd name="csY0" fmla="*/ 0 h 5212080"/>
              <a:gd name="csX1" fmla="*/ 3840480 w 8741664"/>
              <a:gd name="csY1" fmla="*/ 18288 h 5212080"/>
              <a:gd name="csX2" fmla="*/ 8741664 w 8741664"/>
              <a:gd name="csY2" fmla="*/ 0 h 5212080"/>
              <a:gd name="csX3" fmla="*/ 8741664 w 8741664"/>
              <a:gd name="csY3" fmla="*/ 5212080 h 5212080"/>
              <a:gd name="csX4" fmla="*/ 0 w 8741664"/>
              <a:gd name="csY4" fmla="*/ 5212080 h 5212080"/>
              <a:gd name="csX5" fmla="*/ 0 w 8741664"/>
              <a:gd name="csY5" fmla="*/ 0 h 5212080"/>
              <a:gd name="csX0" fmla="*/ 18288 w 8759952"/>
              <a:gd name="csY0" fmla="*/ 0 h 5212080"/>
              <a:gd name="csX1" fmla="*/ 3858768 w 8759952"/>
              <a:gd name="csY1" fmla="*/ 18288 h 5212080"/>
              <a:gd name="csX2" fmla="*/ 8759952 w 8759952"/>
              <a:gd name="csY2" fmla="*/ 0 h 5212080"/>
              <a:gd name="csX3" fmla="*/ 8759952 w 8759952"/>
              <a:gd name="csY3" fmla="*/ 5212080 h 5212080"/>
              <a:gd name="csX4" fmla="*/ 18288 w 8759952"/>
              <a:gd name="csY4" fmla="*/ 5212080 h 5212080"/>
              <a:gd name="csX5" fmla="*/ 0 w 8759952"/>
              <a:gd name="csY5" fmla="*/ 3621024 h 5212080"/>
              <a:gd name="csX6" fmla="*/ 18288 w 8759952"/>
              <a:gd name="csY6" fmla="*/ 0 h 5212080"/>
              <a:gd name="csX0" fmla="*/ 3858768 w 8759952"/>
              <a:gd name="csY0" fmla="*/ 18288 h 5212080"/>
              <a:gd name="csX1" fmla="*/ 8759952 w 8759952"/>
              <a:gd name="csY1" fmla="*/ 0 h 5212080"/>
              <a:gd name="csX2" fmla="*/ 8759952 w 8759952"/>
              <a:gd name="csY2" fmla="*/ 5212080 h 5212080"/>
              <a:gd name="csX3" fmla="*/ 18288 w 8759952"/>
              <a:gd name="csY3" fmla="*/ 5212080 h 5212080"/>
              <a:gd name="csX4" fmla="*/ 0 w 8759952"/>
              <a:gd name="csY4" fmla="*/ 3621024 h 5212080"/>
              <a:gd name="csX5" fmla="*/ 109728 w 8759952"/>
              <a:gd name="csY5" fmla="*/ 91440 h 5212080"/>
              <a:gd name="csX0" fmla="*/ 3858768 w 8759952"/>
              <a:gd name="csY0" fmla="*/ 18288 h 5212080"/>
              <a:gd name="csX1" fmla="*/ 8759952 w 8759952"/>
              <a:gd name="csY1" fmla="*/ 0 h 5212080"/>
              <a:gd name="csX2" fmla="*/ 8759952 w 8759952"/>
              <a:gd name="csY2" fmla="*/ 5212080 h 5212080"/>
              <a:gd name="csX3" fmla="*/ 18288 w 8759952"/>
              <a:gd name="csY3" fmla="*/ 5212080 h 5212080"/>
              <a:gd name="csX4" fmla="*/ 0 w 8759952"/>
              <a:gd name="csY4" fmla="*/ 3621024 h 52120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759952" h="5212080">
                <a:moveTo>
                  <a:pt x="3858768" y="18288"/>
                </a:moveTo>
                <a:lnTo>
                  <a:pt x="8759952" y="0"/>
                </a:lnTo>
                <a:lnTo>
                  <a:pt x="8759952" y="5212080"/>
                </a:lnTo>
                <a:lnTo>
                  <a:pt x="18288" y="5212080"/>
                </a:lnTo>
                <a:lnTo>
                  <a:pt x="0" y="3621024"/>
                </a:lnTo>
              </a:path>
            </a:pathLst>
          </a:cu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091108-D2D3-953C-0DFB-681E791D43D8}"/>
              </a:ext>
            </a:extLst>
          </p:cNvPr>
          <p:cNvSpPr txBox="1"/>
          <p:nvPr/>
        </p:nvSpPr>
        <p:spPr>
          <a:xfrm>
            <a:off x="604792" y="6044692"/>
            <a:ext cx="638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400" b="1" dirty="0" err="1">
                <a:solidFill>
                  <a:srgbClr val="002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brunel.ac.uk</a:t>
            </a:r>
            <a:r>
              <a:rPr lang="en-GB" sz="2400" b="1" dirty="0">
                <a:solidFill>
                  <a:srgbClr val="002B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/study/open-days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16FE90-73E4-2FB7-1B66-A8F468384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47" y="4402584"/>
            <a:ext cx="1345520" cy="134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2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FF17B6-B916-F1C9-3CB7-80B8BAE03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13581" y="4730958"/>
            <a:ext cx="1084521" cy="7852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INSERT QR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4941C5-38EC-1E3D-5826-BFFAEABA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363" y="4576549"/>
            <a:ext cx="1086061" cy="109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0046FF-1AC6-4513-9CDA-A165DF11CE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87920" y="1822544"/>
            <a:ext cx="6770483" cy="2429369"/>
          </a:xfrm>
        </p:spPr>
        <p:txBody>
          <a:bodyPr vert="horz" lIns="91440" tIns="45720" rIns="91440" bIns="45720" anchor="t">
            <a:normAutofit/>
          </a:bodyPr>
          <a:lstStyle/>
          <a:p>
            <a:endParaRPr lang="en-GB" sz="3200" dirty="0"/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4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2026</a:t>
            </a:r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3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2026</a:t>
            </a:r>
          </a:p>
          <a:p>
            <a:pPr marL="1142971" lvl="1" indent="-457189">
              <a:buFont typeface="Arial" panose="020B0604020202020204" pitchFamily="34" charset="0"/>
              <a:buChar char="•"/>
            </a:pP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28</a:t>
            </a:r>
            <a:r>
              <a:rPr lang="en-GB" sz="2933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2026</a:t>
            </a:r>
          </a:p>
          <a:p>
            <a:pPr marL="380356" indent="-380356">
              <a:buFont typeface="Wingdings" panose="05000000000000000000" pitchFamily="2" charset="2"/>
              <a:buChar char="ü"/>
            </a:pPr>
            <a:endParaRPr lang="en-GB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76BD7-EC4D-480D-921C-E71DA1EA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27" y="1677120"/>
            <a:ext cx="4994391" cy="812832"/>
          </a:xfrm>
        </p:spPr>
        <p:txBody>
          <a:bodyPr/>
          <a:lstStyle/>
          <a:p>
            <a:r>
              <a:rPr lang="en-GB" dirty="0"/>
              <a:t>Open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E7B6F7-DD82-4309-A252-0F9B2C875E64}"/>
              </a:ext>
            </a:extLst>
          </p:cNvPr>
          <p:cNvSpPr txBox="1"/>
          <p:nvPr/>
        </p:nvSpPr>
        <p:spPr>
          <a:xfrm>
            <a:off x="2805734" y="4251912"/>
            <a:ext cx="3829191" cy="152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GB" sz="24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 here:</a:t>
            </a:r>
          </a:p>
          <a:p>
            <a:pPr defTabSz="609585"/>
            <a:endParaRPr lang="en-GB" sz="2400" u="sng" dirty="0">
              <a:solidFill>
                <a:srgbClr val="FFFFFF"/>
              </a:solidFill>
              <a:latin typeface="Calibri"/>
            </a:endParaRPr>
          </a:p>
          <a:p>
            <a:pPr defTabSz="609585"/>
            <a:endParaRPr lang="en-GB" sz="2400" u="sng" dirty="0">
              <a:solidFill>
                <a:srgbClr val="FFFFFF"/>
              </a:solidFill>
              <a:latin typeface="Calibri"/>
            </a:endParaRPr>
          </a:p>
          <a:p>
            <a:pPr defTabSz="609585"/>
            <a:r>
              <a:rPr lang="en-GB" sz="2133" dirty="0">
                <a:solidFill>
                  <a:srgbClr val="FFFFFF"/>
                </a:solidFill>
                <a:latin typeface="Calibri"/>
              </a:rPr>
              <a:t>www.aston.ac.uk/open-days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8D4A1-C7AD-D573-AACC-F1D10C1A2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06" y="4251912"/>
            <a:ext cx="2314221" cy="23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DAE71-9431-32D8-8D9F-F2E2D2DCB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0_Office Theme">
  <a:themeElements>
    <a:clrScheme name="Aston Uni">
      <a:dk1>
        <a:srgbClr val="000000"/>
      </a:dk1>
      <a:lt1>
        <a:srgbClr val="FFFFFF"/>
      </a:lt1>
      <a:dk2>
        <a:srgbClr val="600063"/>
      </a:dk2>
      <a:lt2>
        <a:srgbClr val="EEECE1"/>
      </a:lt2>
      <a:accent1>
        <a:srgbClr val="FE2900"/>
      </a:accent1>
      <a:accent2>
        <a:srgbClr val="D20061"/>
      </a:accent2>
      <a:accent3>
        <a:srgbClr val="900186"/>
      </a:accent3>
      <a:accent4>
        <a:srgbClr val="8064A2"/>
      </a:accent4>
      <a:accent5>
        <a:srgbClr val="FE2900"/>
      </a:accent5>
      <a:accent6>
        <a:srgbClr val="D20061"/>
      </a:accent6>
      <a:hlink>
        <a:srgbClr val="600063"/>
      </a:hlink>
      <a:folHlink>
        <a:srgbClr val="6000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ton University Powerpoint Template (2024) 16_9 (MASTER)(CAMPUS)" id="{90A689FA-362E-6040-BE9E-E5EDE8954080}" vid="{601B3BE4-7336-8A4B-B401-66118CCE268C}"/>
    </a:ext>
  </a:extLst>
</a:theme>
</file>

<file path=ppt/theme/theme13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D-2926 LI UniTasterDays SM v1" id="{F67DA63C-EFF6-094D-9956-A7F9BB75ECAA}" vid="{7BCA99CE-697A-234F-B34A-9D61A55B5F31}"/>
    </a:ext>
  </a:extLst>
</a:theme>
</file>

<file path=ppt/theme/theme1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University of Winchester">
      <a:dk1>
        <a:srgbClr val="000000"/>
      </a:dk1>
      <a:lt1>
        <a:srgbClr val="FFFFFF"/>
      </a:lt1>
      <a:dk2>
        <a:srgbClr val="7B2082"/>
      </a:dk2>
      <a:lt2>
        <a:srgbClr val="E7E6E6"/>
      </a:lt2>
      <a:accent1>
        <a:srgbClr val="7B2082"/>
      </a:accent1>
      <a:accent2>
        <a:srgbClr val="EC6907"/>
      </a:accent2>
      <a:accent3>
        <a:srgbClr val="008F8B"/>
      </a:accent3>
      <a:accent4>
        <a:srgbClr val="FDC300"/>
      </a:accent4>
      <a:accent5>
        <a:srgbClr val="0080C2"/>
      </a:accent5>
      <a:accent6>
        <a:srgbClr val="535659"/>
      </a:accent6>
      <a:hlink>
        <a:srgbClr val="0563C1"/>
      </a:hlink>
      <a:folHlink>
        <a:srgbClr val="7B208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itle, Text +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95C6125-3265-42EF-9A71-364FC9AB077C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</Words>
  <Application>Microsoft Office PowerPoint</Application>
  <PresentationFormat>Widescreen</PresentationFormat>
  <Paragraphs>21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16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Calibri Light</vt:lpstr>
      <vt:lpstr>Century Gothic</vt:lpstr>
      <vt:lpstr>Helvetica</vt:lpstr>
      <vt:lpstr>Impact</vt:lpstr>
      <vt:lpstr>Montserrat</vt:lpstr>
      <vt:lpstr>Raleway</vt:lpstr>
      <vt:lpstr>Raleway Light</vt:lpstr>
      <vt:lpstr>Symbol</vt:lpstr>
      <vt:lpstr>System Font Regular</vt:lpstr>
      <vt:lpstr>Times New Roman</vt:lpstr>
      <vt:lpstr>Trebuchet MS</vt:lpstr>
      <vt:lpstr>Univers LT Pro 65 Bold</vt:lpstr>
      <vt:lpstr>Wingdings</vt:lpstr>
      <vt:lpstr>Office Theme</vt:lpstr>
      <vt:lpstr>Office Theme</vt:lpstr>
      <vt:lpstr>23_BasicWhite</vt:lpstr>
      <vt:lpstr>1_Office Theme</vt:lpstr>
      <vt:lpstr>3_Office Theme</vt:lpstr>
      <vt:lpstr>1_Title, Text + Image</vt:lpstr>
      <vt:lpstr>5_Office Theme</vt:lpstr>
      <vt:lpstr>6_Office Theme</vt:lpstr>
      <vt:lpstr>8_Office Theme</vt:lpstr>
      <vt:lpstr>4_Office Theme</vt:lpstr>
      <vt:lpstr>9_Office Theme</vt:lpstr>
      <vt:lpstr>10_Office Theme</vt:lpstr>
      <vt:lpstr>11_Office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Days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2026-06-25T14:47:02Z</dcterms:modified>
  <dc:language/>
</cp:coreProperties>
</file>