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3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4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5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6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74" r:id="rId2"/>
    <p:sldMasterId id="2147483743" r:id="rId3"/>
    <p:sldMasterId id="2147483770" r:id="rId4"/>
    <p:sldMasterId id="2147483811" r:id="rId5"/>
    <p:sldMasterId id="2147483919" r:id="rId6"/>
    <p:sldMasterId id="2147483940" r:id="rId7"/>
    <p:sldMasterId id="2147483971" r:id="rId8"/>
    <p:sldMasterId id="2147484009" r:id="rId9"/>
    <p:sldMasterId id="2147484021" r:id="rId10"/>
    <p:sldMasterId id="2147484033" r:id="rId11"/>
    <p:sldMasterId id="2147484046" r:id="rId12"/>
    <p:sldMasterId id="2147484063" r:id="rId13"/>
    <p:sldMasterId id="2147484075" r:id="rId14"/>
    <p:sldMasterId id="2147484087" r:id="rId15"/>
    <p:sldMasterId id="2147484100" r:id="rId16"/>
    <p:sldMasterId id="2147484117" r:id="rId17"/>
  </p:sldMasterIdLst>
  <p:notesMasterIdLst>
    <p:notesMasterId r:id="rId37"/>
  </p:notesMasterIdLst>
  <p:sldIdLst>
    <p:sldId id="260" r:id="rId18"/>
    <p:sldId id="550" r:id="rId19"/>
    <p:sldId id="946" r:id="rId20"/>
    <p:sldId id="731" r:id="rId21"/>
    <p:sldId id="257" r:id="rId22"/>
    <p:sldId id="256" r:id="rId23"/>
    <p:sldId id="943" r:id="rId24"/>
    <p:sldId id="258" r:id="rId25"/>
    <p:sldId id="271" r:id="rId26"/>
    <p:sldId id="942" r:id="rId27"/>
    <p:sldId id="941" r:id="rId28"/>
    <p:sldId id="937" r:id="rId29"/>
    <p:sldId id="263" r:id="rId30"/>
    <p:sldId id="273" r:id="rId31"/>
    <p:sldId id="926" r:id="rId32"/>
    <p:sldId id="922" r:id="rId33"/>
    <p:sldId id="920" r:id="rId34"/>
    <p:sldId id="420" r:id="rId35"/>
    <p:sldId id="944" r:id="rId36"/>
  </p:sldIdLst>
  <p:sldSz cx="12192000" cy="6858000"/>
  <p:notesSz cx="7559675" cy="10691813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showAnimation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41" autoAdjust="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presProps" Target="presProps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28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290" name="PlaceHolder 4"/>
          <p:cNvSpPr>
            <a:spLocks noGrp="1"/>
          </p:cNvSpPr>
          <p:nvPr>
            <p:ph type="dt" idx="1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291" name="PlaceHolder 5"/>
          <p:cNvSpPr>
            <a:spLocks noGrp="1"/>
          </p:cNvSpPr>
          <p:nvPr>
            <p:ph type="ftr" idx="1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92" name="PlaceHolder 6"/>
          <p:cNvSpPr>
            <a:spLocks noGrp="1"/>
          </p:cNvSpPr>
          <p:nvPr>
            <p:ph type="sldNum" idx="2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15032B2-48F7-4640-8934-6FCFBCD87886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3943C-64B9-E625-BB76-9BD3C593C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22E93-3652-9A50-4CE9-B3A6D9913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D9E59C-91AE-657A-1F89-41045E469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FA8D92-E546-556A-5F71-4DF9A6FAA9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112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7800" y="1076325"/>
            <a:ext cx="9571038" cy="538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CA318-D01D-4738-B18A-80EED93A5AD9}" type="slidenum">
              <a:rPr kumimoji="0" lang="en-GB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10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800" dirty="0">
              <a:solidFill>
                <a:schemeClr val="bg1"/>
              </a:solidFill>
              <a:effectLst/>
              <a:latin typeface="Raleway" panose="020B0503030101060003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9C972-C18A-FE4B-B111-ACE97135EB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124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998FB-D5C2-46C3-AC5A-6DF59597C5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10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3092BE-A36E-4AD7-8688-692F9C9642F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3B45875-56E8-464C-B984-023755046FD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E4E0A5-3939-73AF-E24E-CB6E3CA4F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8AFB28-0925-6059-6059-9A91ABC55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4860F-C3C9-112B-5DA6-BD4DAC5E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49AC6-E49B-28AB-10C6-FE2E9DC9A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E69B4-CE78-7DA3-D4C5-6FAF1957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815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DC4AD-F469-4B90-89FE-2E53CE8FA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AF180-AC44-EB2A-6AFE-CEC7AD32E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83D65-7F87-26AE-9F11-8EF0D162C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5B6BF-AC1B-05F7-7AEF-7AF5BE8E6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2D177-4B76-3474-C7BA-75420782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440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67D29-959B-2D11-6785-59FF3B27F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95EF9-2CED-A19B-76A4-8E61D56A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F09F9-F9F1-EA9D-5521-6A56B3D26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2F2F0-43B4-B68A-1CB1-AC71874D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9AD0E-23E7-8D91-89B5-1BE4E99B2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87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E1A76-80CA-9108-A449-CE7FA1BDC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929DB-3B2C-60E2-CAEF-C641316AB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18484-F941-73DB-03C8-C0FA18B5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9E0F3-E7B8-074C-6A1E-67CCCC97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4BF1D-A1FB-BB8A-904F-7E077FA52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173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6624-5B2B-42AA-1480-ACF69B978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EFC7A-3740-9B3F-D7A8-B4F19C5C2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7E4F2-EE32-5464-AF5D-ABBCFB1A8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49BDA-8330-87A7-E852-0F1DF560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A21EC-68B7-4A18-A20B-DB14BA68B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46C95-67F7-F2D8-170C-219FC3CF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510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579E-0095-7120-FC0C-1969E0FC3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60CE5-AD65-EB1E-4A89-89388A75F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6B7A6-884E-C031-71E9-46B32F1E0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EEF34-CE32-CA99-7CAC-A06EF4688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AEB4E4-E5E3-7DE9-471E-9C552D97C1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4A2E5C-61A6-1DB3-C50C-9B55C68A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39B6C-3BE5-FA49-B618-A2CCD875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E54663-3BAC-4BEA-CFA9-C2E7168F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119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65DF6-E658-1B50-1F04-30C3D148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951C9C-433B-767F-3EB8-4A2284D2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66FB0-30B6-A8E1-7AD9-87302527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DF8AF9-BE0F-0EC0-AE89-9CD645B4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972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99CDC0-6B82-CD14-9B76-1BD7563E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F967FE-452D-9CDC-E1C5-8CB0BE9C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DE88D-1287-6B5A-517C-0A16A9073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784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76738-1F21-DDFE-CBAA-1BC2062F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C13B7-3249-0BDE-5418-BC8D1A11A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2C6AC-D871-D9E5-714C-2C0E8C7B7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895A9-7215-0ACA-EEB6-D125A009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FABC7-3B03-5233-959A-DACB4F717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C15C8-625E-CCD2-923A-412300D0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223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44142-38D8-5C7E-1266-D38D4093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9A2D4F-6C5D-12B3-CD14-459D14EF44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4F44D-994F-6C68-3E5E-2FB9987EE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4AE44-D085-731C-82B2-4380AEFFD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BD3D6-1E9F-D2DE-C15C-420B05D6E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DB7ADA-283B-5C62-DEA4-2F6D2D23F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16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22F2AEA-21D0-410F-A74C-A9EE3534809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284FF-75B8-7AA5-408B-354855EF5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A6E38C-6624-5255-E264-191699184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C46B3-4731-88E8-3A4A-B4773597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F9D15-DB56-1FF9-BA98-1C5713FC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E4CD9-D31F-57B1-94EA-984E66807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21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3E46D-3566-1E5C-F46D-3F41855FC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63949F-DDFB-4BFA-BF15-678DF893B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A23ED-974F-4E22-5BDB-89B1F50B2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8978B-6F7E-53A9-46A4-ECD64E11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07EFE-ED55-0EE8-00F2-77362333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46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8B7EB-78CD-3514-BA09-23C682D4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981CC-3CB6-8D34-DFDC-47500D17A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6DFB2-5E24-E5CD-EEFE-482CB718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AA1EB-B3CB-519B-7880-ACE9BBC1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6D16B-6386-314D-DE2E-C6738E3D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27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99B86-0B91-ACC7-7CE9-51D7337FC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E6CC8-5684-3423-2ED7-FEA54739A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4DA6B-5BD1-9F97-1DD6-F83EB7DF5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750FF-581F-3B08-A2DD-83056B6D1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96CEA-D097-9635-DFD2-BA2F3F00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72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931F4-C226-B5BA-A1FA-1B66B44DF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5931D-9BA9-FBAA-61D9-A0333D383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439A9-0075-5595-2ABA-F8C703115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74DE-C76B-0525-C2DF-64C40AF4D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74CE2-5B33-78F8-13EC-C40122DEF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610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A6F6-6E3E-DC2F-2149-4386A9264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BA17E-DB3E-C154-3B02-12855CDB1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3F85A4-219F-69E7-DB06-3A0784FB5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24859-DF63-EC8E-B72C-F0F29F73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81776-E5E8-F5ED-0047-690488AC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F10CB-80C6-581A-5927-3C37A08AF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654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8268-8512-0882-D32F-F9C201ADA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149E1-E9F1-D5D2-D284-09C99EA0C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1F50A-5C8E-16DA-9892-0E70F8E67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BF5FA-33FB-C6B4-D7BF-1F8A519F30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C49BC-C817-E8FD-B4C5-C3C169009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C6C709-54F8-63EE-2588-E0C0C990F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3AA15D-8557-028B-00B3-4334C1F7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B4D005-A774-9F77-7170-6D40598B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0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DBFF2-05B1-04FC-BB17-431ACECF9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FE970E-1DF1-91E7-2AA5-405196E16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7AE28-B9E2-3819-2939-FDA1D3A7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73F80-962E-0C14-14E3-1D1A63AE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79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C41CE2-5938-1CCE-0AC9-FA7E90437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0613F3-64F3-7AEF-389C-3794358AE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3012B-B7CF-A931-9AC2-C6089A89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34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9154A-5ACA-834C-5D12-41BCFA7D7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A851C-88B3-9157-2F79-CCD4D8E36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C7982B-FAA3-49B0-18C8-BABBB961C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B6CC15-3944-24F2-D63E-65E98A74A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2B4D1-6FB0-8553-5607-ABAE73D4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6DB7F-F6C1-4971-614F-A3E1BBE4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43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E36ACA8-1BBA-43E6-9BD1-0B056649288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8B10-447B-6260-EAFF-1158AA9F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72883-9578-950D-6506-6076FE13E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D3CBC-45C0-AB4C-6039-7FDD73DA3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2A47E2-CA07-D762-B8B7-0730A4172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5BB37-1200-2BAE-4653-C08C2309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786BB-B37C-D876-78DB-3DF11019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57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901B-D8DD-E571-0A9F-64C775E09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D59D25-9971-700E-7424-CE89A97B1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E3004-37EE-A72F-8C96-F997B2177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81101-377F-B71D-B608-02FFBEEE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8D33E-AA22-B075-3223-8E2A1C1F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621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735971-1DAA-E195-1084-9416D3F4C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778E5-5123-3B55-BC47-A029648F4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161C5-6BEC-6742-9BC1-97AB2F9D8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7C453-F9EF-ADC4-34DF-10E28D58C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671DF-A3D2-2980-E33B-EC4F059C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978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EXTERNAL_OPEN_DAY_LAW&amp;MORE_QR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BECD06-4B0F-E28C-04FF-4B2277CBB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F2C590-A33E-4C2C-4D6D-38776DB332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2596" y="675907"/>
            <a:ext cx="1528083" cy="117290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632373-91B3-5166-DA4A-9035F04D6C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58409" y="4730958"/>
            <a:ext cx="1302026" cy="785260"/>
          </a:xfrm>
        </p:spPr>
        <p:txBody>
          <a:bodyPr/>
          <a:lstStyle>
            <a:lvl1pPr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1105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5" y="3458011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53655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491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5" y="3458011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53655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7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5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5" y="3458011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53655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52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508756" y="1282045"/>
            <a:ext cx="11202571" cy="4400667"/>
          </a:xfrm>
          <a:prstGeom prst="rect">
            <a:avLst/>
          </a:prstGeom>
        </p:spPr>
        <p:txBody>
          <a:bodyPr vert="horz"/>
          <a:lstStyle>
            <a:lvl1pPr marL="239994" marR="0" indent="-2399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11137007" y="6384468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F3734-F6AC-051B-D272-0CBA8FFD8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57" y="275167"/>
            <a:ext cx="9583703" cy="693021"/>
          </a:xfrm>
          <a:prstGeom prst="rect">
            <a:avLst/>
          </a:prstGeom>
        </p:spPr>
        <p:txBody>
          <a:bodyPr vert="horz"/>
          <a:lstStyle>
            <a:lvl1pPr algn="l">
              <a:defRPr sz="37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60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11137007" y="6384468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BAEA58F5-73A1-8904-AFA7-5795243AC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8756" y="2471356"/>
            <a:ext cx="11202571" cy="4042643"/>
          </a:xfrm>
          <a:prstGeom prst="rect">
            <a:avLst/>
          </a:prstGeom>
        </p:spPr>
        <p:txBody>
          <a:bodyPr vert="horz"/>
          <a:lstStyle>
            <a:lvl1pPr marL="239994" marR="0" indent="-2399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D2346B5-A694-0ACC-D1C4-ACF42BE73AA4}"/>
              </a:ext>
            </a:extLst>
          </p:cNvPr>
          <p:cNvCxnSpPr/>
          <p:nvPr userDrawn="1"/>
        </p:nvCxnSpPr>
        <p:spPr>
          <a:xfrm>
            <a:off x="508756" y="2224216"/>
            <a:ext cx="11202571" cy="0"/>
          </a:xfrm>
          <a:prstGeom prst="line">
            <a:avLst/>
          </a:prstGeom>
          <a:ln>
            <a:solidFill>
              <a:srgbClr val="6000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920F3239-8C0F-9E81-F2E8-7817247B2C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56" y="1281283"/>
            <a:ext cx="11202571" cy="813405"/>
          </a:xfrm>
          <a:prstGeom prst="rect">
            <a:avLst/>
          </a:prstGeom>
        </p:spPr>
        <p:txBody>
          <a:bodyPr vert="horz"/>
          <a:lstStyle>
            <a:lvl1pPr algn="l">
              <a:defRPr sz="3733">
                <a:solidFill>
                  <a:srgbClr val="600063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32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11137007" y="6384468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BAEA58F5-73A1-8904-AFA7-5795243AC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8756" y="1332321"/>
            <a:ext cx="11202571" cy="5153320"/>
          </a:xfrm>
          <a:prstGeom prst="rect">
            <a:avLst/>
          </a:prstGeom>
        </p:spPr>
        <p:txBody>
          <a:bodyPr vert="horz"/>
          <a:lstStyle>
            <a:lvl1pPr marL="239994" marR="0" indent="-2399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52097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C4D1-544F-4274-A419-264BCCAEC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F0BB2-496A-4201-9C4A-1C1C1BADD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3F2C0-3172-4079-8883-BA30D43A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810C-7166-4059-BE5C-FD4F440D36B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4DD9D-9AC9-49CF-9168-16942733C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55C06-E1CA-498D-8E14-ADDD4457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A0C95-EF39-48A0-BBDE-E6CD47F9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950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508756" y="1282046"/>
            <a:ext cx="11202571" cy="5300789"/>
          </a:xfrm>
          <a:prstGeom prst="rect">
            <a:avLst/>
          </a:prstGeom>
        </p:spPr>
        <p:txBody>
          <a:bodyPr vert="horz"/>
          <a:lstStyle>
            <a:lvl1pPr marL="239994" marR="0" indent="-2399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11137007" y="6384468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F3734-F6AC-051B-D272-0CBA8FFD8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57" y="275167"/>
            <a:ext cx="9583703" cy="693021"/>
          </a:xfrm>
          <a:prstGeom prst="rect">
            <a:avLst/>
          </a:prstGeom>
        </p:spPr>
        <p:txBody>
          <a:bodyPr vert="horz"/>
          <a:lstStyle>
            <a:lvl1pPr algn="l">
              <a:defRPr sz="37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37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eneri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508756" y="802888"/>
            <a:ext cx="11202571" cy="5779947"/>
          </a:xfrm>
          <a:prstGeom prst="rect">
            <a:avLst/>
          </a:prstGeom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None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  <a:p>
            <a:pPr lvl="0"/>
            <a:r>
              <a:rPr lang="en-GB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11137007" y="6384468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5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96D0CB-7DD2-A73D-BA26-9ACBE239C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7901" y="6383867"/>
            <a:ext cx="9863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18730F53-E78D-B04C-A901-5A38763223C8}" type="slidenum">
              <a:rPr lang="en-US" alt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‹#›</a:t>
            </a:fld>
            <a:endParaRPr lang="en-US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5" y="3458011"/>
            <a:ext cx="5468836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53655" y="2645179"/>
            <a:ext cx="5468836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44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08756" y="275168"/>
            <a:ext cx="10972800" cy="813405"/>
          </a:xfrm>
          <a:prstGeom prst="rect">
            <a:avLst/>
          </a:prstGeom>
        </p:spPr>
        <p:txBody>
          <a:bodyPr vert="horz"/>
          <a:lstStyle>
            <a:lvl1pPr algn="l">
              <a:defRPr sz="37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4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508757" y="1383589"/>
            <a:ext cx="11202571" cy="4205555"/>
          </a:xfrm>
          <a:prstGeom prst="rect">
            <a:avLst/>
          </a:prstGeom>
        </p:spPr>
        <p:txBody>
          <a:bodyPr vert="horz"/>
          <a:lstStyle>
            <a:lvl1pPr marL="239989" marR="0" indent="-2399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11137007" y="6384470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B5099B-FE44-5A42-BA56-6696CD855C2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6095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5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508757" y="1218100"/>
            <a:ext cx="11202571" cy="0"/>
          </a:xfrm>
          <a:prstGeom prst="line">
            <a:avLst/>
          </a:prstGeom>
          <a:ln>
            <a:solidFill>
              <a:srgbClr val="6000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508757" y="1509501"/>
            <a:ext cx="11202571" cy="4130400"/>
          </a:xfrm>
          <a:prstGeom prst="rect">
            <a:avLst/>
          </a:prstGeom>
        </p:spPr>
        <p:txBody>
          <a:bodyPr vert="horz"/>
          <a:lstStyle>
            <a:lvl1pPr marL="239989" marR="0" indent="-2399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508756" y="275168"/>
            <a:ext cx="10972800" cy="813405"/>
          </a:xfrm>
          <a:prstGeom prst="rect">
            <a:avLst/>
          </a:prstGeom>
        </p:spPr>
        <p:txBody>
          <a:bodyPr vert="horz"/>
          <a:lstStyle>
            <a:lvl1pPr algn="l">
              <a:defRPr sz="3733">
                <a:solidFill>
                  <a:srgbClr val="600063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359AA-A038-1245-9D52-20676F747896}"/>
              </a:ext>
            </a:extLst>
          </p:cNvPr>
          <p:cNvSpPr txBox="1"/>
          <p:nvPr userDrawn="1"/>
        </p:nvSpPr>
        <p:spPr>
          <a:xfrm>
            <a:off x="11137007" y="6384470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B5099B-FE44-5A42-BA56-6696CD855C2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6095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92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s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CCDE4-CD07-CC29-46E0-74CDAC4D83C8}"/>
              </a:ext>
            </a:extLst>
          </p:cNvPr>
          <p:cNvSpPr txBox="1"/>
          <p:nvPr userDrawn="1"/>
        </p:nvSpPr>
        <p:spPr>
          <a:xfrm>
            <a:off x="11137007" y="6384470"/>
            <a:ext cx="98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FB5099B-FE44-5A42-BA56-6696CD855C2E}" type="slidenum">
              <a:rPr 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BAEA58F5-73A1-8904-AFA7-5795243AC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8757" y="1332321"/>
            <a:ext cx="11202571" cy="5153320"/>
          </a:xfrm>
          <a:prstGeom prst="rect">
            <a:avLst/>
          </a:prstGeom>
        </p:spPr>
        <p:txBody>
          <a:bodyPr vert="horz"/>
          <a:lstStyle>
            <a:lvl1pPr marL="239989" marR="0" indent="-2399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600063"/>
              </a:buClr>
              <a:buSzTx/>
              <a:buFont typeface="Arial"/>
              <a:buChar char="•"/>
              <a:tabLst/>
              <a:defRPr sz="1867" baseline="0">
                <a:latin typeface="Arial"/>
                <a:cs typeface="Arial"/>
              </a:defRPr>
            </a:lvl1pPr>
            <a:lvl2pPr>
              <a:defRPr sz="1867">
                <a:latin typeface="Arial"/>
                <a:cs typeface="Arial"/>
              </a:defRPr>
            </a:lvl2pPr>
            <a:lvl3pPr>
              <a:defRPr sz="1867">
                <a:latin typeface="Arial"/>
                <a:cs typeface="Arial"/>
              </a:defRPr>
            </a:lvl3pPr>
            <a:lvl4pPr>
              <a:defRPr sz="1867">
                <a:latin typeface="Arial"/>
                <a:cs typeface="Arial"/>
              </a:defRPr>
            </a:lvl4pPr>
            <a:lvl5pPr>
              <a:defRPr sz="1867"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9896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7" y="3458012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3657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7" y="3458012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53657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0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7" y="3458012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53657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64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553657" y="3458012"/>
            <a:ext cx="4994391" cy="80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133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53657" y="2645179"/>
            <a:ext cx="4994391" cy="812832"/>
          </a:xfrm>
          <a:prstGeom prst="rect">
            <a:avLst/>
          </a:prstGeom>
        </p:spPr>
        <p:txBody>
          <a:bodyPr vert="horz"/>
          <a:lstStyle>
            <a:lvl1pPr algn="l">
              <a:defRPr sz="4267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6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55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32"/>
            </a:lvl1pPr>
            <a:lvl2pPr marL="425242" indent="0" algn="ctr">
              <a:buNone/>
              <a:defRPr sz="1860"/>
            </a:lvl2pPr>
            <a:lvl3pPr marL="850483" indent="0" algn="ctr">
              <a:buNone/>
              <a:defRPr sz="1674"/>
            </a:lvl3pPr>
            <a:lvl4pPr marL="1275725" indent="0" algn="ctr">
              <a:buNone/>
              <a:defRPr sz="1488"/>
            </a:lvl4pPr>
            <a:lvl5pPr marL="1700967" indent="0" algn="ctr">
              <a:buNone/>
              <a:defRPr sz="1488"/>
            </a:lvl5pPr>
            <a:lvl6pPr marL="2126209" indent="0" algn="ctr">
              <a:buNone/>
              <a:defRPr sz="1488"/>
            </a:lvl6pPr>
            <a:lvl7pPr marL="2551450" indent="0" algn="ctr">
              <a:buNone/>
              <a:defRPr sz="1488"/>
            </a:lvl7pPr>
            <a:lvl8pPr marL="2976692" indent="0" algn="ctr">
              <a:buNone/>
              <a:defRPr sz="1488"/>
            </a:lvl8pPr>
            <a:lvl9pPr marL="3401934" indent="0" algn="ctr">
              <a:buNone/>
              <a:defRPr sz="148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33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035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5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232">
                <a:solidFill>
                  <a:schemeClr val="tx1">
                    <a:tint val="82000"/>
                  </a:schemeClr>
                </a:solidFill>
              </a:defRPr>
            </a:lvl1pPr>
            <a:lvl2pPr marL="425242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2pPr>
            <a:lvl3pPr marL="850483" indent="0">
              <a:buNone/>
              <a:defRPr sz="1674">
                <a:solidFill>
                  <a:schemeClr val="tx1">
                    <a:tint val="82000"/>
                  </a:schemeClr>
                </a:solidFill>
              </a:defRPr>
            </a:lvl3pPr>
            <a:lvl4pPr marL="1275725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4pPr>
            <a:lvl5pPr marL="1700967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5pPr>
            <a:lvl6pPr marL="2126209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6pPr>
            <a:lvl7pPr marL="2551450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7pPr>
            <a:lvl8pPr marL="2976692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8pPr>
            <a:lvl9pPr marL="3401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8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29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2"/>
            <a:ext cx="5157787" cy="823912"/>
          </a:xfrm>
        </p:spPr>
        <p:txBody>
          <a:bodyPr anchor="b"/>
          <a:lstStyle>
            <a:lvl1pPr marL="0" indent="0">
              <a:buNone/>
              <a:defRPr sz="2232" b="1"/>
            </a:lvl1pPr>
            <a:lvl2pPr marL="425242" indent="0">
              <a:buNone/>
              <a:defRPr sz="1860" b="1"/>
            </a:lvl2pPr>
            <a:lvl3pPr marL="850483" indent="0">
              <a:buNone/>
              <a:defRPr sz="1674" b="1"/>
            </a:lvl3pPr>
            <a:lvl4pPr marL="1275725" indent="0">
              <a:buNone/>
              <a:defRPr sz="1488" b="1"/>
            </a:lvl4pPr>
            <a:lvl5pPr marL="1700967" indent="0">
              <a:buNone/>
              <a:defRPr sz="1488" b="1"/>
            </a:lvl5pPr>
            <a:lvl6pPr marL="2126209" indent="0">
              <a:buNone/>
              <a:defRPr sz="1488" b="1"/>
            </a:lvl6pPr>
            <a:lvl7pPr marL="2551450" indent="0">
              <a:buNone/>
              <a:defRPr sz="1488" b="1"/>
            </a:lvl7pPr>
            <a:lvl8pPr marL="2976692" indent="0">
              <a:buNone/>
              <a:defRPr sz="1488" b="1"/>
            </a:lvl8pPr>
            <a:lvl9pPr marL="3401934" indent="0">
              <a:buNone/>
              <a:defRPr sz="14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2"/>
            <a:ext cx="5183188" cy="823912"/>
          </a:xfrm>
        </p:spPr>
        <p:txBody>
          <a:bodyPr anchor="b"/>
          <a:lstStyle>
            <a:lvl1pPr marL="0" indent="0">
              <a:buNone/>
              <a:defRPr sz="2232" b="1"/>
            </a:lvl1pPr>
            <a:lvl2pPr marL="425242" indent="0">
              <a:buNone/>
              <a:defRPr sz="1860" b="1"/>
            </a:lvl2pPr>
            <a:lvl3pPr marL="850483" indent="0">
              <a:buNone/>
              <a:defRPr sz="1674" b="1"/>
            </a:lvl3pPr>
            <a:lvl4pPr marL="1275725" indent="0">
              <a:buNone/>
              <a:defRPr sz="1488" b="1"/>
            </a:lvl4pPr>
            <a:lvl5pPr marL="1700967" indent="0">
              <a:buNone/>
              <a:defRPr sz="1488" b="1"/>
            </a:lvl5pPr>
            <a:lvl6pPr marL="2126209" indent="0">
              <a:buNone/>
              <a:defRPr sz="1488" b="1"/>
            </a:lvl6pPr>
            <a:lvl7pPr marL="2551450" indent="0">
              <a:buNone/>
              <a:defRPr sz="1488" b="1"/>
            </a:lvl7pPr>
            <a:lvl8pPr marL="2976692" indent="0">
              <a:buNone/>
              <a:defRPr sz="1488" b="1"/>
            </a:lvl8pPr>
            <a:lvl9pPr marL="3401934" indent="0">
              <a:buNone/>
              <a:defRPr sz="14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61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9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173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9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6"/>
          </a:xfrm>
        </p:spPr>
        <p:txBody>
          <a:bodyPr/>
          <a:lstStyle>
            <a:lvl1pPr>
              <a:defRPr sz="2976"/>
            </a:lvl1pPr>
            <a:lvl2pPr>
              <a:defRPr sz="2604"/>
            </a:lvl2pPr>
            <a:lvl3pPr>
              <a:defRPr sz="2232"/>
            </a:lvl3pPr>
            <a:lvl4pPr>
              <a:defRPr sz="1860"/>
            </a:lvl4pPr>
            <a:lvl5pPr>
              <a:defRPr sz="1860"/>
            </a:lvl5pPr>
            <a:lvl6pPr>
              <a:defRPr sz="1860"/>
            </a:lvl6pPr>
            <a:lvl7pPr>
              <a:defRPr sz="1860"/>
            </a:lvl7pPr>
            <a:lvl8pPr>
              <a:defRPr sz="1860"/>
            </a:lvl8pPr>
            <a:lvl9pPr>
              <a:defRPr sz="18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488"/>
            </a:lvl1pPr>
            <a:lvl2pPr marL="425242" indent="0">
              <a:buNone/>
              <a:defRPr sz="1302"/>
            </a:lvl2pPr>
            <a:lvl3pPr marL="850483" indent="0">
              <a:buNone/>
              <a:defRPr sz="1116"/>
            </a:lvl3pPr>
            <a:lvl4pPr marL="1275725" indent="0">
              <a:buNone/>
              <a:defRPr sz="930"/>
            </a:lvl4pPr>
            <a:lvl5pPr marL="1700967" indent="0">
              <a:buNone/>
              <a:defRPr sz="930"/>
            </a:lvl5pPr>
            <a:lvl6pPr marL="2126209" indent="0">
              <a:buNone/>
              <a:defRPr sz="930"/>
            </a:lvl6pPr>
            <a:lvl7pPr marL="2551450" indent="0">
              <a:buNone/>
              <a:defRPr sz="930"/>
            </a:lvl7pPr>
            <a:lvl8pPr marL="2976692" indent="0">
              <a:buNone/>
              <a:defRPr sz="930"/>
            </a:lvl8pPr>
            <a:lvl9pPr marL="3401934" indent="0">
              <a:buNone/>
              <a:defRPr sz="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30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9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6"/>
          </a:xfrm>
        </p:spPr>
        <p:txBody>
          <a:bodyPr anchor="t"/>
          <a:lstStyle>
            <a:lvl1pPr marL="0" indent="0">
              <a:buNone/>
              <a:defRPr sz="2976"/>
            </a:lvl1pPr>
            <a:lvl2pPr marL="425242" indent="0">
              <a:buNone/>
              <a:defRPr sz="2604"/>
            </a:lvl2pPr>
            <a:lvl3pPr marL="850483" indent="0">
              <a:buNone/>
              <a:defRPr sz="2232"/>
            </a:lvl3pPr>
            <a:lvl4pPr marL="1275725" indent="0">
              <a:buNone/>
              <a:defRPr sz="1860"/>
            </a:lvl4pPr>
            <a:lvl5pPr marL="1700967" indent="0">
              <a:buNone/>
              <a:defRPr sz="1860"/>
            </a:lvl5pPr>
            <a:lvl6pPr marL="2126209" indent="0">
              <a:buNone/>
              <a:defRPr sz="1860"/>
            </a:lvl6pPr>
            <a:lvl7pPr marL="2551450" indent="0">
              <a:buNone/>
              <a:defRPr sz="1860"/>
            </a:lvl7pPr>
            <a:lvl8pPr marL="2976692" indent="0">
              <a:buNone/>
              <a:defRPr sz="1860"/>
            </a:lvl8pPr>
            <a:lvl9pPr marL="3401934" indent="0">
              <a:buNone/>
              <a:defRPr sz="18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488"/>
            </a:lvl1pPr>
            <a:lvl2pPr marL="425242" indent="0">
              <a:buNone/>
              <a:defRPr sz="1302"/>
            </a:lvl2pPr>
            <a:lvl3pPr marL="850483" indent="0">
              <a:buNone/>
              <a:defRPr sz="1116"/>
            </a:lvl3pPr>
            <a:lvl4pPr marL="1275725" indent="0">
              <a:buNone/>
              <a:defRPr sz="930"/>
            </a:lvl4pPr>
            <a:lvl5pPr marL="1700967" indent="0">
              <a:buNone/>
              <a:defRPr sz="930"/>
            </a:lvl5pPr>
            <a:lvl6pPr marL="2126209" indent="0">
              <a:buNone/>
              <a:defRPr sz="930"/>
            </a:lvl6pPr>
            <a:lvl7pPr marL="2551450" indent="0">
              <a:buNone/>
              <a:defRPr sz="930"/>
            </a:lvl7pPr>
            <a:lvl8pPr marL="2976692" indent="0">
              <a:buNone/>
              <a:defRPr sz="930"/>
            </a:lvl8pPr>
            <a:lvl9pPr marL="3401934" indent="0">
              <a:buNone/>
              <a:defRPr sz="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658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404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9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4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59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7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1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96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88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1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5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2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DAF3-0226-B0F3-867A-66651288F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216BF-F735-60E6-4E0A-6E0291271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71D02-661E-31A3-4855-0A4FF861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1DBCF-AE5F-5748-5426-13193197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FAA80-B000-AE88-B09C-28D672E1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94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3CEE8-84FF-1427-C577-71A41640A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9B8C6-DA74-0D4B-6313-636679547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B81BB-D845-2E38-73F6-AEA02D66C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132EC-C8F8-8794-42E3-0D32B20A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A68A1-6249-4F10-4819-CD81498D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289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12D8C-0763-ADE8-E89A-C8A200F63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B47E7-EB46-81DD-7481-615A527C5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0216F-F712-4DBB-AA35-C437A8DC6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5FCFD-3000-E4E3-5E65-0B3B066E0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9FD97-0779-4E89-7DE7-D7F5F75B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15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41C3E-91A9-58F3-089D-AB8134318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FFE5E-0DD5-45C3-16B4-43FD33A318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F4E7B-3471-1847-CF7F-4EA2C322C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CF035-4A18-4D6F-8955-69504E3FB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44486-2ECB-5B42-5FE3-A90F4914B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322DB-0206-78E7-2DAC-62EC2EAB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3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0E3E2-6E9F-FC46-819C-06570430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9D708-595C-2A2A-D8F6-DE3CFCA80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7EED4E-5DC4-4A17-7257-4F78AF738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DAE6B6-DFFE-AFDC-47D2-F5E21C9B3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2BB0B-5199-9AAC-FFDD-5B3BECCC03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8ABC99-4CB9-73E0-038D-FA2611B6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92B3DB-04CD-CB43-37FA-CECE0E3C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FF6419-0DCC-7F90-D3F8-6AE8F1AA7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882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4171F-0B63-A9D4-6105-180BE7B9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73C11E-8695-F99B-890B-1946A24BF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06F3F-9C42-5CDE-5B9D-815F5B9B3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9228E-A55E-13AB-5F25-0B1190E4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87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FAC032-DFFF-29DA-3932-C23CC04CB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618E8B-39F4-B5FF-805D-8AD62E4A8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69690-9F7A-7235-3372-9FF91405B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076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F92A8-7653-9032-85E4-A78E549F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966E6-900A-DED2-B1EE-13068D45E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5BA14-E74C-0F5D-A68E-62569E8C3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869D7-DD7A-2A24-815B-2DC96542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41EF0-9C75-122F-B9B9-B44AE1049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535E8-8408-64CD-1DFD-4F67DB56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68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099F7-4BD9-29F6-9BA5-D117D0F4C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6EC735-2C28-47EF-4C36-2E1FA16803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AA2CF-53E3-0DD1-AF2E-77DB79AC2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D460C-F66A-D738-FA7F-8D07C9DF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6C074-9727-4CAF-865A-D8B33EC15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1A5FB-49F5-1A9F-6240-18B6CA67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117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9CCFC-FC8C-5F48-6439-B1D23C195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751EBC-AD08-9500-DC85-BF67D603B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224A1-FE41-A5C1-064C-4902D8249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86FAA-7D34-1F57-8A4D-EF5C4D6DB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98C3E-BE4B-6D3B-764A-F086C6AAA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58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9DD41-5C20-5697-725B-E3752DCA3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5286CC-603F-7A6A-BA61-0F14E1745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2330E-B789-3FA8-C836-2666A2C13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F83FC-87CB-0157-C488-E1B09CDCE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B3F18-B9EE-DC80-7E7D-5EDC7AE8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2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t All Starts Here title page">
  <p:cSld name="It All Starts Here title pag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471500" y="2734000"/>
            <a:ext cx="5310000" cy="25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929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0AE98D-5BCB-19D7-2842-A6EE17968861}"/>
              </a:ext>
            </a:extLst>
          </p:cNvPr>
          <p:cNvSpPr/>
          <p:nvPr/>
        </p:nvSpPr>
        <p:spPr>
          <a:xfrm>
            <a:off x="2000252" y="0"/>
            <a:ext cx="10191745" cy="6858000"/>
          </a:xfrm>
          <a:prstGeom prst="rect">
            <a:avLst/>
          </a:prstGeom>
          <a:solidFill>
            <a:srgbClr val="FF3A58"/>
          </a:solidFill>
          <a:ln w="12701" cap="flat">
            <a:noFill/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DCD68D2-6624-FB05-7209-FD2D753FC709}"/>
              </a:ext>
            </a:extLst>
          </p:cNvPr>
          <p:cNvSpPr/>
          <p:nvPr/>
        </p:nvSpPr>
        <p:spPr>
          <a:xfrm>
            <a:off x="1" y="0"/>
            <a:ext cx="2628900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FA823AA-C971-6EAE-3B41-5E3A50829F44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B915A24-050A-85E5-EE63-0927A5966929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57051E9-FE27-F19E-9CE6-6F85A128F3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2071072" y="2762575"/>
            <a:ext cx="5937875" cy="1596948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918192-4FD3-3524-2D63-C8109DB16945}"/>
              </a:ext>
            </a:extLst>
          </p:cNvPr>
          <p:cNvSpPr/>
          <p:nvPr/>
        </p:nvSpPr>
        <p:spPr>
          <a:xfrm>
            <a:off x="2000234" y="5930133"/>
            <a:ext cx="10191745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832A918-BE1E-F1FE-C8B9-7308169721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236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4EE06E-B2C7-2F22-9C8E-B2E0749F2AD3}"/>
              </a:ext>
            </a:extLst>
          </p:cNvPr>
          <p:cNvSpPr/>
          <p:nvPr/>
        </p:nvSpPr>
        <p:spPr>
          <a:xfrm>
            <a:off x="2581276" y="0"/>
            <a:ext cx="9610720" cy="6858000"/>
          </a:xfrm>
          <a:prstGeom prst="rect">
            <a:avLst/>
          </a:prstGeom>
          <a:solidFill>
            <a:srgbClr val="1CA58F"/>
          </a:solidFill>
          <a:ln w="12701" cap="flat">
            <a:noFill/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8C30656-307E-C342-ADFF-7B424E996123}"/>
              </a:ext>
            </a:extLst>
          </p:cNvPr>
          <p:cNvSpPr/>
          <p:nvPr/>
        </p:nvSpPr>
        <p:spPr>
          <a:xfrm>
            <a:off x="1" y="0"/>
            <a:ext cx="3771900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3CDEBD9-A306-4E59-1374-59669983FEAE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C9684FF-843E-CC6A-DFFE-AAE967AEAE03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680A7B-F07A-C307-F5F3-0AB3AD32CF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609998" y="2238102"/>
            <a:ext cx="5937875" cy="2444673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 dirty="0"/>
              <a:t>INSERT TITLE TEXT HERE</a:t>
            </a:r>
            <a:endParaRPr lang="en-US" dirty="0"/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30D0A3F3-DF75-BBE8-75E9-81C95B3177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42994" y="5981701"/>
            <a:ext cx="2589783" cy="67438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0385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7F97DA-1D85-FE28-BEB1-33A359D896C8}"/>
              </a:ext>
            </a:extLst>
          </p:cNvPr>
          <p:cNvSpPr/>
          <p:nvPr/>
        </p:nvSpPr>
        <p:spPr>
          <a:xfrm>
            <a:off x="3571875" y="0"/>
            <a:ext cx="8620121" cy="6858000"/>
          </a:xfrm>
          <a:prstGeom prst="rect">
            <a:avLst/>
          </a:prstGeom>
          <a:solidFill>
            <a:srgbClr val="F9A818"/>
          </a:solidFill>
          <a:ln w="12701" cap="flat">
            <a:noFill/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2186D453-B9FC-1E59-97DA-31E838429737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374BB7E-C9CA-6311-1E59-ECBD0AEAC340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663E220-73E1-8D28-AD98-01314D0A8E16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BF2087-44DC-4326-0538-F2C2B1B81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3B572996-4030-6D66-933E-F0AB4F8C987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204989" y="592110"/>
            <a:ext cx="7353897" cy="4544668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750"/>
              </a:spcBef>
              <a:buNone/>
              <a:defRPr lang="en-US" sz="2100"/>
            </a:lvl2pPr>
            <a:lvl3pPr marL="0" lvl="0" indent="0" algn="ctr">
              <a:spcBef>
                <a:spcPts val="750"/>
              </a:spcBef>
              <a:buNone/>
              <a:defRPr lang="en-US" sz="2100"/>
            </a:lvl3pPr>
            <a:lvl4pPr marL="0" lvl="0" indent="0" algn="ctr">
              <a:spcBef>
                <a:spcPts val="750"/>
              </a:spcBef>
              <a:buNone/>
              <a:defRPr lang="en-US" sz="2100"/>
            </a:lvl4pPr>
            <a:lvl5pPr marL="0" lvl="0" indent="0" algn="ctr">
              <a:spcBef>
                <a:spcPts val="750"/>
              </a:spcBef>
              <a:buNone/>
              <a:defRPr lang="en-US" sz="2100"/>
            </a:lvl5pPr>
            <a:lvl6pPr marL="0" marR="0" lvl="0" indent="0" algn="ctr" fontAlgn="auto">
              <a:spcBef>
                <a:spcPts val="750"/>
              </a:spcBef>
              <a:spcAft>
                <a:spcPts val="0"/>
              </a:spcAft>
              <a:buNone/>
              <a:tabLst/>
              <a:defRPr lang="en-US" sz="2100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3BC537F-0B09-B8B3-A05C-E3E00BB31C48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5242AF58-F48F-243D-A853-25E65711DB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9968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13E3CC-3B09-0FDF-A004-40458B27466F}"/>
              </a:ext>
            </a:extLst>
          </p:cNvPr>
          <p:cNvSpPr/>
          <p:nvPr/>
        </p:nvSpPr>
        <p:spPr>
          <a:xfrm>
            <a:off x="3571875" y="0"/>
            <a:ext cx="8620121" cy="6858000"/>
          </a:xfrm>
          <a:prstGeom prst="rect">
            <a:avLst/>
          </a:prstGeom>
          <a:solidFill>
            <a:srgbClr val="ED86B3"/>
          </a:solidFill>
          <a:ln w="12701" cap="flat">
            <a:noFill/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EC66AFE-1D38-DF41-D355-B448411E5585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A89D1122-26CC-4016-2FA9-AA57B6C02957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8692312-901A-49AB-9680-DFF2F93F8B3B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0907D7-9E3F-3E5C-EA38-D59779B473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5BA4EB14-C3F7-9A4E-5793-524698E4CBD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204989" y="592110"/>
            <a:ext cx="7353897" cy="4544668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750"/>
              </a:spcBef>
              <a:buNone/>
              <a:defRPr lang="en-US" sz="2100"/>
            </a:lvl2pPr>
            <a:lvl3pPr marL="0" lvl="0" indent="0" algn="ctr">
              <a:spcBef>
                <a:spcPts val="750"/>
              </a:spcBef>
              <a:buNone/>
              <a:defRPr lang="en-US" sz="2100"/>
            </a:lvl3pPr>
            <a:lvl4pPr marL="0" lvl="0" indent="0" algn="ctr">
              <a:spcBef>
                <a:spcPts val="750"/>
              </a:spcBef>
              <a:buNone/>
              <a:defRPr lang="en-US" sz="2100"/>
            </a:lvl4pPr>
            <a:lvl5pPr marL="0" lvl="0" indent="0" algn="ctr">
              <a:spcBef>
                <a:spcPts val="750"/>
              </a:spcBef>
              <a:buNone/>
              <a:defRPr lang="en-US" sz="2100"/>
            </a:lvl5pPr>
            <a:lvl6pPr marL="0" marR="0" lvl="0" indent="0" algn="ctr" fontAlgn="auto">
              <a:spcBef>
                <a:spcPts val="750"/>
              </a:spcBef>
              <a:spcAft>
                <a:spcPts val="0"/>
              </a:spcAft>
              <a:buNone/>
              <a:tabLst/>
              <a:defRPr lang="en-US" sz="2100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2E2380A-C902-B25A-DF65-12306B282114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067018E9-FA5D-5A08-AD05-AB64174E29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3135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4167C52-948C-CDCE-6757-6A098AEA8D17}"/>
              </a:ext>
            </a:extLst>
          </p:cNvPr>
          <p:cNvSpPr/>
          <p:nvPr/>
        </p:nvSpPr>
        <p:spPr>
          <a:xfrm>
            <a:off x="3571875" y="0"/>
            <a:ext cx="8620121" cy="6858000"/>
          </a:xfrm>
          <a:prstGeom prst="rect">
            <a:avLst/>
          </a:prstGeom>
          <a:solidFill>
            <a:srgbClr val="3D75BE"/>
          </a:solidFill>
          <a:ln w="12701" cap="flat">
            <a:noFill/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EC74F6B0-1DB5-7962-9E13-9462DBD2D79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204989" y="592110"/>
            <a:ext cx="7353897" cy="5673778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750"/>
              </a:spcBef>
              <a:buNone/>
              <a:defRPr lang="en-US" sz="2100"/>
            </a:lvl2pPr>
            <a:lvl3pPr marL="0" lvl="0" indent="0" algn="ctr">
              <a:spcBef>
                <a:spcPts val="750"/>
              </a:spcBef>
              <a:buNone/>
              <a:defRPr lang="en-US" sz="2100"/>
            </a:lvl3pPr>
            <a:lvl4pPr marL="0" lvl="0" indent="0" algn="ctr">
              <a:spcBef>
                <a:spcPts val="750"/>
              </a:spcBef>
              <a:buNone/>
              <a:defRPr lang="en-US" sz="2100"/>
            </a:lvl4pPr>
            <a:lvl5pPr marL="0" lvl="0" indent="0" algn="ctr">
              <a:spcBef>
                <a:spcPts val="750"/>
              </a:spcBef>
              <a:buNone/>
              <a:defRPr lang="en-US" sz="2100"/>
            </a:lvl5pPr>
            <a:lvl6pPr marL="0" marR="0" lvl="0" indent="0" algn="ctr" fontAlgn="auto">
              <a:spcBef>
                <a:spcPts val="750"/>
              </a:spcBef>
              <a:spcAft>
                <a:spcPts val="0"/>
              </a:spcAft>
              <a:buNone/>
              <a:tabLst/>
              <a:defRPr lang="en-US" sz="2100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7E76384-4FCD-D3B1-9FA7-EC112322AF31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344FBF3-FD08-E0EB-F4EB-B2F324330EE5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D28F284-267B-3375-079B-2A4315D918D4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17B642-6722-D853-9D55-58D1E2E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A07E3380-122A-F096-B78B-FF08BA6D82D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204989" y="592110"/>
            <a:ext cx="7353897" cy="4544668"/>
          </a:xfrm>
        </p:spPr>
        <p:txBody>
          <a:bodyPr anchorCtr="1"/>
          <a:lstStyle>
            <a:lvl1pPr marL="0" indent="0" algn="ctr">
              <a:buNone/>
              <a:defRPr lang="en-US"/>
            </a:lvl1pPr>
            <a:lvl2pPr marL="0" lvl="0" indent="0" algn="ctr">
              <a:spcBef>
                <a:spcPts val="750"/>
              </a:spcBef>
              <a:buNone/>
              <a:defRPr lang="en-US" sz="2100"/>
            </a:lvl2pPr>
            <a:lvl3pPr marL="0" lvl="0" indent="0" algn="ctr">
              <a:spcBef>
                <a:spcPts val="750"/>
              </a:spcBef>
              <a:buNone/>
              <a:defRPr lang="en-US" sz="2100"/>
            </a:lvl3pPr>
            <a:lvl4pPr marL="0" lvl="0" indent="0" algn="ctr">
              <a:spcBef>
                <a:spcPts val="750"/>
              </a:spcBef>
              <a:buNone/>
              <a:defRPr lang="en-US" sz="2100"/>
            </a:lvl4pPr>
            <a:lvl5pPr marL="0" lvl="0" indent="0" algn="ctr">
              <a:spcBef>
                <a:spcPts val="750"/>
              </a:spcBef>
              <a:buNone/>
              <a:defRPr lang="en-US" sz="2100"/>
            </a:lvl5pPr>
            <a:lvl6pPr marL="0" marR="0" lvl="0" indent="0" algn="ctr" fontAlgn="auto">
              <a:spcBef>
                <a:spcPts val="750"/>
              </a:spcBef>
              <a:spcAft>
                <a:spcPts val="0"/>
              </a:spcAft>
              <a:buNone/>
              <a:tabLst/>
              <a:defRPr lang="en-US" sz="2100" b="0" i="0" u="none" strike="noStrike" cap="none" spc="0" baseline="0">
                <a:solidFill>
                  <a:srgbClr val="000000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                  Insert Picture </a:t>
            </a:r>
          </a:p>
        </p:txBody>
      </p:sp>
      <p:pic>
        <p:nvPicPr>
          <p:cNvPr id="11" name="Graphic 9">
            <a:extLst>
              <a:ext uri="{FF2B5EF4-FFF2-40B4-BE49-F238E27FC236}">
                <a16:creationId xmlns:a16="http://schemas.microsoft.com/office/drawing/2014/main" id="{27A1FD76-CCC7-FC8A-DF20-96C8FA6BF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91565" y="6202671"/>
            <a:ext cx="1741211" cy="4534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9915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106641-A37A-CD2A-11FC-A80E277FB8BB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FF3A58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6E3F23D8-6C48-E908-9D68-5C5A87518FB4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4DECD9F-0691-A7C7-D4E3-6A22B4270829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696E7F0D-84ED-BC0C-14FC-83FCD98E700D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DC4438-0A85-F1D9-6143-72E5E76A5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28" descr="A person in a white coat&#10;&#10;Description automatically generated with low confidence">
            <a:extLst>
              <a:ext uri="{FF2B5EF4-FFF2-40B4-BE49-F238E27FC236}">
                <a16:creationId xmlns:a16="http://schemas.microsoft.com/office/drawing/2014/main" id="{BF6DD3DF-F177-D788-A7D4-2A543794B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043" y="432538"/>
            <a:ext cx="9123544" cy="513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78FC78-0229-539A-2652-B6A68E83DE8B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F7314EE-AFEE-56CD-1B79-C79CE5232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1489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B97AEF9-5163-0CF3-7D06-494DF0B44EC8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1CA58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0807116-9AAB-34FF-8668-1DD009576CB8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05B3AFA-3E5F-C938-75FA-E712D99FA3F7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8DA9E42-C199-B57A-F8BD-2D21F3CC8FE5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3F0E7B-8D61-4A22-42C6-0041328891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erson wearing a hat and sunglasses&#10;&#10;Description automatically generated with low confidence">
            <a:extLst>
              <a:ext uri="{FF2B5EF4-FFF2-40B4-BE49-F238E27FC236}">
                <a16:creationId xmlns:a16="http://schemas.microsoft.com/office/drawing/2014/main" id="{AB5518C1-E134-25A6-B5E4-936DE0E3D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233" y="323589"/>
            <a:ext cx="9219219" cy="518580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79DE9154-419B-CAAA-BE97-CCD27EC4C9DF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ACFC8B7E-B9AB-C387-48B8-0B541A32D7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26555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F05EF92-5B0F-1084-7726-DBB76FEDFABB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F9A818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B16606D-D18B-5963-E79A-C4FB0FD42F48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A22A16-B1B7-826F-1DC6-88CDC172E0B6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B95A1CA-2BCF-6A71-BCEF-4A9E579C9AEA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2C3C61-C963-22CE-782D-CAADB2866C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0133035-A200-33B0-5906-05E9E866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673" y="369337"/>
            <a:ext cx="9561780" cy="53902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F54095E9-BB06-BF62-15DF-9263C03A324C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3D915899-52FF-05EE-B194-E13D48AC82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683532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hf sldNum="0"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A3913D3-D5F1-D2ED-8F81-0B7765D2EF99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ED86B3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775DCF9-FDD9-DED3-4D0F-AAD051125CE0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0338BA8-91D1-9CD6-9103-E5A483EB6ECB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D5653BDA-344B-DF98-0A6F-6E7030B5117B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8DCAA9-9A4E-1A9C-0E36-F8CE3BAD97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6" descr="A person looking at a computer screen&#10;&#10;Description automatically generated with low confidence">
            <a:extLst>
              <a:ext uri="{FF2B5EF4-FFF2-40B4-BE49-F238E27FC236}">
                <a16:creationId xmlns:a16="http://schemas.microsoft.com/office/drawing/2014/main" id="{58CF5BEE-C577-6C01-D169-78E7E8BD9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273" y="0"/>
            <a:ext cx="9966731" cy="5606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EB0C70EF-8807-55AE-7369-F04746C0884F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E9DBB94C-D10A-4F9A-8735-EFDE64BADC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71164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646A0E3-EEF7-0724-C0B2-09595CED26C3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3D75BE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49ED2022-EFCA-785D-78DC-9FB9634190AA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E96E99E-D9E2-50F7-CB64-16EF3F87F6B4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BEA956F-8A43-E7DC-D76A-39D72EF28750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11233-3D15-7DC7-18C6-2F29A76461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26572D20-A92D-E122-99D5-3EB5801D7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643" y="111072"/>
            <a:ext cx="10095616" cy="56787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442E6DC3-5BAF-860D-98FB-F5576BB64FAB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137B3751-3349-EBDE-B4FD-98F8734CBA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65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60077BB-B4DB-8715-3555-2FDFF63D542B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FF3A58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946CCF7A-BC98-0CC6-728F-E7D26DE777A7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3CCD9D49-3C95-914C-A8C0-DE340D60FB25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5766C9C-5293-BBA0-4351-928BB5254635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9BDE80-AFBC-E232-12BF-A493FE3FE7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7" descr="A picture containing person, person, female, arm&#10;&#10;Description automatically generated">
            <a:extLst>
              <a:ext uri="{FF2B5EF4-FFF2-40B4-BE49-F238E27FC236}">
                <a16:creationId xmlns:a16="http://schemas.microsoft.com/office/drawing/2014/main" id="{69427330-9A76-51F7-BA27-C732EEB11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329" y="97623"/>
            <a:ext cx="9903052" cy="55704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1259360C-DDCA-151D-517E-F9536255AD3D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B482A578-2E6B-13A3-45B9-D764E91841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02059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36D10A-353A-B6CF-A958-09717F5DDCC6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1CA58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AE478B1-5740-6C31-679A-258814C16394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E3C893B5-0130-903D-4C68-A2092143CCB2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4674E7A-D8AF-EB34-C16A-DBF4988932EE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7264E7-DE29-7207-2510-99EAB92259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text, person, screen, dark&#10;&#10;Description automatically generated">
            <a:extLst>
              <a:ext uri="{FF2B5EF4-FFF2-40B4-BE49-F238E27FC236}">
                <a16:creationId xmlns:a16="http://schemas.microsoft.com/office/drawing/2014/main" id="{63B714F9-9A0D-DDE3-595C-4FABBF6CB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217" y="-179542"/>
            <a:ext cx="10823441" cy="60881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DBE32BF9-5159-45EB-C19F-6D2E3789D517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12">
            <a:extLst>
              <a:ext uri="{FF2B5EF4-FFF2-40B4-BE49-F238E27FC236}">
                <a16:creationId xmlns:a16="http://schemas.microsoft.com/office/drawing/2014/main" id="{BA784315-2779-13B1-FBF6-AEE229790F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97290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F3835D-5A1D-B5A8-BCFF-46D9C8150DF0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F9A818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F0BDC76-E5E3-4BD7-2A70-4F8055535365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00B6F449-D721-FFB4-BF21-E4EB2ECC813B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75097D2-1A4A-6B39-0EE7-F83FBE234C02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F4617A-9F32-5606-66E1-4A0B19C530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2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952631C-C4F7-B80A-5F44-40E24593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830" y="-250051"/>
            <a:ext cx="10956212" cy="61628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2A8A5B-24F6-CC20-E57E-E80B4EC68D1F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F8D76E4-8DA5-0B72-5B4A-F912B1B13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603580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CB46A72-05E3-E14C-6444-B3D0D00EDD26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ED86B3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6E4A409-CBA0-B854-BB2A-6DD85CE0851F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291B365-EA13-E27E-72F1-987E7FB36932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05FF1C7-0738-E48C-1CE8-FDB9D7D99237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41B229-5BD9-7D2C-9B17-DE626B5525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person, player, male&#10;&#10;Description automatically generated">
            <a:extLst>
              <a:ext uri="{FF2B5EF4-FFF2-40B4-BE49-F238E27FC236}">
                <a16:creationId xmlns:a16="http://schemas.microsoft.com/office/drawing/2014/main" id="{EEAC8DC0-E74D-2859-686A-D3C20096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174" y="2"/>
            <a:ext cx="10349535" cy="582160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BF27D4-A9EE-E8A7-3BA8-74BC6CADE3FD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900CF475-17A3-ECE4-BD1A-E849ABE006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14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6B21ADD-6961-1013-8A0E-2FE8748612A6}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rgbClr val="3D75BE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3552B4B-1787-131A-ECBD-356E3FB45C5D}"/>
              </a:ext>
            </a:extLst>
          </p:cNvPr>
          <p:cNvSpPr/>
          <p:nvPr/>
        </p:nvSpPr>
        <p:spPr>
          <a:xfrm>
            <a:off x="0" y="0"/>
            <a:ext cx="3571875" cy="6858000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9117C43-D21B-F4AA-C1C9-41FEE8D08915}"/>
              </a:ext>
            </a:extLst>
          </p:cNvPr>
          <p:cNvSpPr txBox="1"/>
          <p:nvPr/>
        </p:nvSpPr>
        <p:spPr>
          <a:xfrm>
            <a:off x="8874179" y="-269821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8FA2488-A770-F316-59E1-62314998AF0B}"/>
              </a:ext>
            </a:extLst>
          </p:cNvPr>
          <p:cNvSpPr txBox="1"/>
          <p:nvPr/>
        </p:nvSpPr>
        <p:spPr>
          <a:xfrm>
            <a:off x="7435124" y="-434714"/>
            <a:ext cx="18475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A2CC8B-0356-F764-FF1A-9AC13D9E33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4">
            <a:off x="-1182999" y="2093468"/>
            <a:ext cx="5937875" cy="3070071"/>
          </a:xfrm>
        </p:spPr>
        <p:txBody>
          <a:bodyPr anchor="t"/>
          <a:lstStyle>
            <a:lvl1pPr>
              <a:lnSpc>
                <a:spcPct val="85000"/>
              </a:lnSpc>
              <a:defRPr sz="6600" cap="all">
                <a:solidFill>
                  <a:srgbClr val="FFFFFF"/>
                </a:solidFill>
                <a:latin typeface="Impact" pitchFamily="34"/>
              </a:defRPr>
            </a:lvl1pPr>
          </a:lstStyle>
          <a:p>
            <a:pPr lvl="0"/>
            <a:r>
              <a:rPr lang="en-GB"/>
              <a:t>INSERT TITLE TEXT HERE</a:t>
            </a:r>
            <a:endParaRPr lang="en-US"/>
          </a:p>
        </p:txBody>
      </p:sp>
      <p:pic>
        <p:nvPicPr>
          <p:cNvPr id="7" name="Picture 8" descr="A picture containing person&#10;&#10;Description automatically generated">
            <a:extLst>
              <a:ext uri="{FF2B5EF4-FFF2-40B4-BE49-F238E27FC236}">
                <a16:creationId xmlns:a16="http://schemas.microsoft.com/office/drawing/2014/main" id="{533B760A-4B18-1696-A89C-D2C6509B7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333" y="0"/>
            <a:ext cx="10148871" cy="57087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C120036-CB6F-3A30-B59E-4131E0C4A41C}"/>
              </a:ext>
            </a:extLst>
          </p:cNvPr>
          <p:cNvSpPr/>
          <p:nvPr/>
        </p:nvSpPr>
        <p:spPr>
          <a:xfrm>
            <a:off x="3571875" y="5928852"/>
            <a:ext cx="8620103" cy="927869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0E4F1087-7933-6859-A479-DB4E2FA015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1161" y="6091085"/>
            <a:ext cx="2155185" cy="5612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87667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purple hair&#10;&#10;Description automatically generated with low confidence">
            <a:extLst>
              <a:ext uri="{FF2B5EF4-FFF2-40B4-BE49-F238E27FC236}">
                <a16:creationId xmlns:a16="http://schemas.microsoft.com/office/drawing/2014/main" id="{7AF06D26-CFDE-91FB-20DC-4384120D42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3321" b="13121"/>
          <a:stretch/>
        </p:blipFill>
        <p:spPr>
          <a:xfrm>
            <a:off x="1" y="1"/>
            <a:ext cx="12163911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E4F9D07-181B-598A-FF22-03FF6A38F0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665" y="357189"/>
            <a:ext cx="7145337" cy="2690813"/>
          </a:xfrm>
          <a:prstGeom prst="rect">
            <a:avLst/>
          </a:prstGeom>
        </p:spPr>
        <p:txBody>
          <a:bodyPr anchor="t"/>
          <a:lstStyle>
            <a:lvl1pPr>
              <a:lnSpc>
                <a:spcPct val="85000"/>
              </a:lnSpc>
              <a:defRPr sz="6600" cap="all" baseline="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GB"/>
              <a:t>INSERT TITLE TEXT HERE</a:t>
            </a:r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992435-03FB-7514-6596-710A9E14BCB5}"/>
              </a:ext>
            </a:extLst>
          </p:cNvPr>
          <p:cNvGrpSpPr/>
          <p:nvPr userDrawn="1"/>
        </p:nvGrpSpPr>
        <p:grpSpPr>
          <a:xfrm>
            <a:off x="28090" y="1"/>
            <a:ext cx="12160863" cy="6854674"/>
            <a:chOff x="28090" y="1"/>
            <a:chExt cx="12160862" cy="6854674"/>
          </a:xfrm>
        </p:grpSpPr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229AEE4C-4841-9B01-9832-F78681F42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448563" y="5150836"/>
              <a:ext cx="2180492" cy="1227185"/>
            </a:xfrm>
            <a:prstGeom prst="rect">
              <a:avLst/>
            </a:prstGeom>
          </p:spPr>
        </p:pic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FDCFDDB2-8CD6-007E-6944-BEF77D87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 flipH="1">
              <a:off x="10485114" y="476654"/>
              <a:ext cx="2180492" cy="1227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507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3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9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6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6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03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1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8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95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8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3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BCC927-F757-4F0F-B7F8-7FF575D5E4ED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3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he title of  the presentation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603249" y="1852170"/>
            <a:ext cx="10985502" cy="27777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6000"/>
              </a:lnSpc>
              <a:spcBef>
                <a:spcPts val="0"/>
              </a:spcBef>
              <a:buSzTx/>
              <a:buNone/>
              <a:defRPr sz="12500" b="0" i="0" spc="-125">
                <a:solidFill>
                  <a:srgbClr val="FFFFFF"/>
                </a:solidFill>
                <a:latin typeface="Trebuchet MS"/>
                <a:cs typeface="Arial" panose="020B0604020202020204" pitchFamily="34" charset="0"/>
                <a:sym typeface="Trebuchet MS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The title of the presentation goes here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14" name="SUBTITLE OF THE PRESENTATION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249" y="4294482"/>
            <a:ext cx="10985502" cy="79063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6250"/>
              </a:lnSpc>
              <a:spcBef>
                <a:spcPts val="0"/>
              </a:spcBef>
              <a:buSzTx/>
              <a:buNone/>
              <a:defRPr sz="2300" b="0" i="0" spc="23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SUBTITLE OF THE PRESENTATION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92876" y="6455931"/>
            <a:ext cx="274114" cy="2718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466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72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73" name="Conten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636431" y="1620644"/>
            <a:ext cx="6919139" cy="8869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6000"/>
              </a:lnSpc>
              <a:spcBef>
                <a:spcPts val="0"/>
              </a:spcBef>
              <a:buSzTx/>
              <a:buNone/>
              <a:defRPr sz="5350" b="0" i="0" spc="107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BEE51-B557-27D6-506D-6218479C7C55}"/>
              </a:ext>
            </a:extLst>
          </p:cNvPr>
          <p:cNvSpPr txBox="1"/>
          <p:nvPr userDrawn="1"/>
        </p:nvSpPr>
        <p:spPr>
          <a:xfrm>
            <a:off x="2636431" y="3016734"/>
            <a:ext cx="6919139" cy="26673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OPTASPELLAUT SUM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QUE VELENDESTIS ET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OMNIAERUM UNTIIS DOLLORI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UT ENTIIS PORIT ERIBUS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ACILLOR EPERUMQUI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34646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eneral girl V1-01.jpg"/>
          <p:cNvSpPr>
            <a:spLocks noGrp="1"/>
          </p:cNvSpPr>
          <p:nvPr>
            <p:ph type="pic" idx="21" hasCustomPrompt="1"/>
          </p:nvPr>
        </p:nvSpPr>
        <p:spPr>
          <a:xfrm>
            <a:off x="-1052512" y="-3587878"/>
            <a:ext cx="18202514" cy="135218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 dirty="0"/>
              <a:t>    </a:t>
            </a:r>
            <a:endParaRPr dirty="0"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84" name="Section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2692516"/>
            <a:ext cx="6185806" cy="147296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6000"/>
              </a:lnSpc>
              <a:spcBef>
                <a:spcPts val="0"/>
              </a:spcBef>
              <a:buSzTx/>
              <a:buNone/>
              <a:defRPr sz="12000" b="0" i="0">
                <a:solidFill>
                  <a:srgbClr val="FFFFFF"/>
                </a:solidFill>
                <a:latin typeface="Trebuchet MS"/>
                <a:cs typeface="Arial" panose="020B0604020202020204" pitchFamily="34" charset="0"/>
                <a:sym typeface="Trebuchet MS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</p:spTree>
    <p:extLst>
      <p:ext uri="{BB962C8B-B14F-4D97-AF65-F5344CB8AC3E}">
        <p14:creationId xmlns:p14="http://schemas.microsoft.com/office/powerpoint/2010/main" val="391886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g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6" name="Content slide with multiple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20794" y="938607"/>
            <a:ext cx="4503276" cy="18897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spcBef>
                <a:spcPts val="0"/>
              </a:spcBef>
              <a:buSzTx/>
              <a:buNone/>
              <a:defRPr sz="4600" b="0" i="0" spc="92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multiple images</a:t>
            </a:r>
          </a:p>
        </p:txBody>
      </p:sp>
      <p:sp>
        <p:nvSpPr>
          <p:cNvPr id="107" name="Ceaque optus sitium rehendi tiscipi distoribus pa commodi pitatistio dolorpo rporro qui doluptat res nulpariates mi,  as alibus at. Natatqui quodis essit que aut quate delibus  alisInistior sita et veni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922923" y="2972544"/>
            <a:ext cx="4245566" cy="88620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228600">
              <a:lnSpc>
                <a:spcPct val="120000"/>
              </a:lnSpc>
              <a:spcBef>
                <a:spcPts val="1000"/>
              </a:spcBef>
              <a:buSzTx/>
              <a:buNone/>
              <a:defRPr sz="1100" spc="45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Ceaque</a:t>
            </a:r>
            <a:r>
              <a:rPr dirty="0"/>
              <a:t> </a:t>
            </a:r>
            <a:r>
              <a:rPr dirty="0" err="1"/>
              <a:t>optus</a:t>
            </a:r>
            <a:r>
              <a:rPr dirty="0"/>
              <a:t> </a:t>
            </a:r>
            <a:r>
              <a:rPr dirty="0" err="1"/>
              <a:t>sitium</a:t>
            </a:r>
            <a:r>
              <a:rPr dirty="0"/>
              <a:t> </a:t>
            </a:r>
            <a:r>
              <a:rPr dirty="0" err="1"/>
              <a:t>rehendi</a:t>
            </a:r>
            <a:r>
              <a:rPr dirty="0"/>
              <a:t> </a:t>
            </a:r>
            <a:r>
              <a:rPr dirty="0" err="1"/>
              <a:t>tiscipi</a:t>
            </a:r>
            <a:r>
              <a:rPr dirty="0"/>
              <a:t> </a:t>
            </a:r>
            <a:r>
              <a:rPr dirty="0" err="1"/>
              <a:t>distoribus</a:t>
            </a:r>
            <a:r>
              <a:rPr dirty="0"/>
              <a:t> pa </a:t>
            </a:r>
            <a:r>
              <a:rPr dirty="0" err="1"/>
              <a:t>commodi</a:t>
            </a:r>
            <a:r>
              <a:rPr dirty="0"/>
              <a:t> </a:t>
            </a:r>
            <a:r>
              <a:rPr dirty="0" err="1"/>
              <a:t>pitatistio</a:t>
            </a:r>
            <a:r>
              <a:rPr dirty="0"/>
              <a:t> </a:t>
            </a:r>
            <a:r>
              <a:rPr dirty="0" err="1"/>
              <a:t>dolorpo</a:t>
            </a:r>
            <a:r>
              <a:rPr dirty="0"/>
              <a:t> </a:t>
            </a:r>
            <a:r>
              <a:rPr dirty="0" err="1"/>
              <a:t>rporro</a:t>
            </a:r>
            <a:r>
              <a:rPr dirty="0"/>
              <a:t> qui </a:t>
            </a:r>
            <a:r>
              <a:rPr dirty="0" err="1"/>
              <a:t>doluptat</a:t>
            </a:r>
            <a:r>
              <a:rPr dirty="0"/>
              <a:t> res </a:t>
            </a:r>
            <a:r>
              <a:rPr dirty="0" err="1"/>
              <a:t>nulpariates</a:t>
            </a:r>
            <a:r>
              <a:rPr dirty="0"/>
              <a:t> mi,  as </a:t>
            </a:r>
            <a:r>
              <a:rPr dirty="0" err="1"/>
              <a:t>alibus</a:t>
            </a:r>
            <a:r>
              <a:rPr dirty="0"/>
              <a:t> at. </a:t>
            </a:r>
            <a:r>
              <a:rPr dirty="0" err="1"/>
              <a:t>Natatqui</a:t>
            </a:r>
            <a:r>
              <a:rPr dirty="0"/>
              <a:t> </a:t>
            </a:r>
            <a:r>
              <a:rPr dirty="0" err="1"/>
              <a:t>quodis</a:t>
            </a:r>
            <a:r>
              <a:rPr dirty="0"/>
              <a:t> </a:t>
            </a:r>
            <a:r>
              <a:rPr dirty="0" err="1"/>
              <a:t>essit</a:t>
            </a:r>
            <a:r>
              <a:rPr dirty="0"/>
              <a:t> que </a:t>
            </a:r>
            <a:r>
              <a:rPr dirty="0" err="1"/>
              <a:t>aut</a:t>
            </a:r>
            <a:r>
              <a:rPr dirty="0"/>
              <a:t> quate </a:t>
            </a:r>
            <a:r>
              <a:rPr dirty="0" err="1"/>
              <a:t>delibus</a:t>
            </a:r>
            <a:r>
              <a:rPr dirty="0"/>
              <a:t>  </a:t>
            </a:r>
            <a:r>
              <a:rPr dirty="0" err="1"/>
              <a:t>alisInistior</a:t>
            </a:r>
            <a:r>
              <a:rPr dirty="0"/>
              <a:t> </a:t>
            </a:r>
            <a:r>
              <a:rPr dirty="0" err="1"/>
              <a:t>sita</a:t>
            </a:r>
            <a:r>
              <a:rPr dirty="0"/>
              <a:t> et </a:t>
            </a:r>
            <a:r>
              <a:rPr dirty="0" err="1"/>
              <a:t>venie</a:t>
            </a:r>
            <a:r>
              <a:rPr dirty="0"/>
              <a:t>.</a:t>
            </a:r>
          </a:p>
        </p:txBody>
      </p:sp>
      <p:sp>
        <p:nvSpPr>
          <p:cNvPr id="109" name="Campus.jpg"/>
          <p:cNvSpPr>
            <a:spLocks noGrp="1"/>
          </p:cNvSpPr>
          <p:nvPr>
            <p:ph type="pic" sz="quarter" idx="24"/>
          </p:nvPr>
        </p:nvSpPr>
        <p:spPr>
          <a:xfrm>
            <a:off x="8547223" y="189764"/>
            <a:ext cx="1918326" cy="27135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0" name="Screenshot 2021-04-01 at 11.47.11.png"/>
          <p:cNvSpPr>
            <a:spLocks noGrp="1"/>
          </p:cNvSpPr>
          <p:nvPr>
            <p:ph type="pic" sz="half" idx="25"/>
          </p:nvPr>
        </p:nvSpPr>
        <p:spPr>
          <a:xfrm>
            <a:off x="8386383" y="2734884"/>
            <a:ext cx="5202957" cy="34702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Screenshot 2021-04-01 at 16.23.49.png"/>
          <p:cNvSpPr>
            <a:spLocks noGrp="1"/>
          </p:cNvSpPr>
          <p:nvPr>
            <p:ph type="pic" sz="quarter" idx="26"/>
          </p:nvPr>
        </p:nvSpPr>
        <p:spPr>
          <a:xfrm>
            <a:off x="1223222" y="4101935"/>
            <a:ext cx="4039638" cy="180516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08" name="21-253R Edgehill History v1.2.jpg"/>
          <p:cNvSpPr>
            <a:spLocks noGrp="1"/>
          </p:cNvSpPr>
          <p:nvPr>
            <p:ph type="pic" idx="23"/>
          </p:nvPr>
        </p:nvSpPr>
        <p:spPr>
          <a:xfrm>
            <a:off x="-757837" y="-859331"/>
            <a:ext cx="11431738" cy="85766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5936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66D1AEA-386A-4EAD-A8BB-057430C7559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4956442" y="-2333722"/>
            <a:ext cx="6143841" cy="86905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924259" y="2477659"/>
            <a:ext cx="3978082" cy="68307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228600">
              <a:lnSpc>
                <a:spcPct val="120000"/>
              </a:lnSpc>
              <a:spcBef>
                <a:spcPts val="0"/>
              </a:spcBef>
              <a:buSzTx/>
              <a:buNone/>
              <a:defRPr sz="1100" b="1" cap="all" spc="22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920794" y="938607"/>
            <a:ext cx="4503276" cy="12791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spcBef>
                <a:spcPts val="0"/>
              </a:spcBef>
              <a:buSzTx/>
              <a:buNone/>
              <a:defRPr sz="4600" b="0" i="0" spc="92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68DD4-70A3-20E1-4C81-4124FF615EE8}"/>
              </a:ext>
            </a:extLst>
          </p:cNvPr>
          <p:cNvSpPr txBox="1"/>
          <p:nvPr userDrawn="1"/>
        </p:nvSpPr>
        <p:spPr>
          <a:xfrm>
            <a:off x="930583" y="3772424"/>
            <a:ext cx="3477470" cy="12054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0240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g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5" name="Screenshot 2021-04-19 at 13.38.39.png"/>
          <p:cNvSpPr>
            <a:spLocks noGrp="1"/>
          </p:cNvSpPr>
          <p:nvPr>
            <p:ph type="pic" sz="quarter" idx="21"/>
          </p:nvPr>
        </p:nvSpPr>
        <p:spPr>
          <a:xfrm>
            <a:off x="3844376" y="3945174"/>
            <a:ext cx="7439781" cy="20415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creenshot 2021-04-19 at 13.38.20.png"/>
          <p:cNvSpPr>
            <a:spLocks noGrp="1"/>
          </p:cNvSpPr>
          <p:nvPr>
            <p:ph type="pic" sz="quarter" idx="22"/>
          </p:nvPr>
        </p:nvSpPr>
        <p:spPr>
          <a:xfrm>
            <a:off x="952387" y="2479030"/>
            <a:ext cx="4535028" cy="344036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creenshot 2021-04-19 at 13.38.26.png"/>
          <p:cNvSpPr>
            <a:spLocks noGrp="1"/>
          </p:cNvSpPr>
          <p:nvPr>
            <p:ph type="pic" sz="quarter" idx="23"/>
          </p:nvPr>
        </p:nvSpPr>
        <p:spPr>
          <a:xfrm>
            <a:off x="8553145" y="1326923"/>
            <a:ext cx="1728368" cy="25260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Screenshot 2021-04-19 at 13.38.33.png"/>
          <p:cNvSpPr>
            <a:spLocks noGrp="1"/>
          </p:cNvSpPr>
          <p:nvPr>
            <p:ph type="pic" sz="quarter" idx="24"/>
          </p:nvPr>
        </p:nvSpPr>
        <p:spPr>
          <a:xfrm>
            <a:off x="5855835" y="829133"/>
            <a:ext cx="2218535" cy="32647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9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50" name="Title slide with multiple images"/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937421" y="938607"/>
            <a:ext cx="4503276" cy="18897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spcBef>
                <a:spcPts val="0"/>
              </a:spcBef>
              <a:buSzTx/>
              <a:buNone/>
              <a:defRPr sz="4600" b="0" i="0" spc="92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Title slide with multiple images</a:t>
            </a:r>
          </a:p>
        </p:txBody>
      </p:sp>
    </p:spTree>
    <p:extLst>
      <p:ext uri="{BB962C8B-B14F-4D97-AF65-F5344CB8AC3E}">
        <p14:creationId xmlns:p14="http://schemas.microsoft.com/office/powerpoint/2010/main" val="416658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HU.AC.UK/DISCOVER"/>
          <p:cNvSpPr txBox="1"/>
          <p:nvPr/>
        </p:nvSpPr>
        <p:spPr>
          <a:xfrm>
            <a:off x="603249" y="4029261"/>
            <a:ext cx="10985502" cy="807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 fontScale="25000" lnSpcReduction="20000"/>
          </a:bodyPr>
          <a:lstStyle>
            <a:lvl1pPr>
              <a:lnSpc>
                <a:spcPts val="12500"/>
              </a:lnSpc>
              <a:defRPr sz="3300" spc="26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2200" b="0" i="0" dirty="0">
                <a:latin typeface="Arial" panose="020B0604020202020204" pitchFamily="34" charset="0"/>
                <a:cs typeface="Arial" panose="020B0604020202020204" pitchFamily="34" charset="0"/>
              </a:rPr>
              <a:t>EHU.AC</a:t>
            </a:r>
            <a:r>
              <a:rPr lang="en-GB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200" b="0" i="0" dirty="0">
                <a:latin typeface="Arial" panose="020B0604020202020204" pitchFamily="34" charset="0"/>
                <a:cs typeface="Arial" panose="020B0604020202020204" pitchFamily="34" charset="0"/>
              </a:rPr>
              <a:t>UK/DISCOVER</a:t>
            </a:r>
          </a:p>
        </p:txBody>
      </p:sp>
      <p:pic>
        <p:nvPicPr>
          <p:cNvPr id="158" name="EHU Logo Whit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5432" y="2583780"/>
            <a:ext cx="3441136" cy="137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394" y="5241633"/>
            <a:ext cx="3377174" cy="489535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399057"/>
            <a:ext cx="283732" cy="279564"/>
          </a:xfrm>
          <a:prstGeom prst="rect">
            <a:avLst/>
          </a:prstGeom>
        </p:spPr>
        <p:txBody>
          <a:bodyPr/>
          <a:lstStyle>
            <a:lvl1pPr>
              <a:defRPr sz="115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Gibson Book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72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Divider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2" name="Section…">
            <a:extLst>
              <a:ext uri="{FF2B5EF4-FFF2-40B4-BE49-F238E27FC236}">
                <a16:creationId xmlns:a16="http://schemas.microsoft.com/office/drawing/2014/main" id="{5A871C32-5D5E-9D2C-A80B-6ED9396E940C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2692516"/>
            <a:ext cx="6185806" cy="147296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6000"/>
              </a:lnSpc>
              <a:spcBef>
                <a:spcPts val="0"/>
              </a:spcBef>
              <a:buSzTx/>
              <a:buNone/>
              <a:defRPr sz="12000" b="0" i="0">
                <a:solidFill>
                  <a:srgbClr val="FFFFFF"/>
                </a:solidFill>
                <a:latin typeface="Trebuchet MS"/>
                <a:cs typeface="Arial" panose="020B0604020202020204" pitchFamily="34" charset="0"/>
                <a:sym typeface="Trebuchet MS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789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" y="268"/>
            <a:ext cx="12191049" cy="6857465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4956442" y="-2333722"/>
            <a:ext cx="6143841" cy="86905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924259" y="2477659"/>
            <a:ext cx="3978082" cy="68307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228600">
              <a:lnSpc>
                <a:spcPct val="120000"/>
              </a:lnSpc>
              <a:spcBef>
                <a:spcPts val="0"/>
              </a:spcBef>
              <a:buSzTx/>
              <a:buNone/>
              <a:defRPr sz="1100" b="1" cap="all" spc="22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9127407" y="6459691"/>
            <a:ext cx="3109420" cy="403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1100"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920794" y="938607"/>
            <a:ext cx="4503276" cy="12791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spcBef>
                <a:spcPts val="0"/>
              </a:spcBef>
              <a:buSzTx/>
              <a:buNone/>
              <a:defRPr sz="4600" b="0" i="0" spc="92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8FB669-75D4-67FF-71F7-11D555A7C052}"/>
              </a:ext>
            </a:extLst>
          </p:cNvPr>
          <p:cNvSpPr txBox="1"/>
          <p:nvPr userDrawn="1"/>
        </p:nvSpPr>
        <p:spPr>
          <a:xfrm>
            <a:off x="930583" y="3772424"/>
            <a:ext cx="3477470" cy="12054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z="900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z="900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40375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ith No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484" y="6406752"/>
            <a:ext cx="274114" cy="2718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Content slide without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636431" y="1110692"/>
            <a:ext cx="6919139" cy="152535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5200"/>
              </a:lnSpc>
              <a:spcBef>
                <a:spcPts val="0"/>
              </a:spcBef>
              <a:buSzTx/>
              <a:buNone/>
              <a:defRPr sz="5200" b="0" i="0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without images</a:t>
            </a:r>
          </a:p>
        </p:txBody>
      </p:sp>
      <p:sp>
        <p:nvSpPr>
          <p:cNvPr id="95" name="Gendisinihit alit quidus et opta earum quaspit aliquid mi, nam eaquaectita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3355706" y="2665650"/>
            <a:ext cx="5480588" cy="89787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228600">
              <a:lnSpc>
                <a:spcPct val="120000"/>
              </a:lnSpc>
              <a:spcBef>
                <a:spcPts val="0"/>
              </a:spcBef>
              <a:buSzTx/>
              <a:buNone/>
              <a:defRPr sz="1500" b="0" i="0" cap="all" spc="3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6255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1485-24BD-7AEA-A93D-6C6F1B15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5238750" cy="7175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7694A-27AF-E44D-814C-D13077BE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250" y="2124252"/>
            <a:ext cx="5238750" cy="41280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31873-621F-D495-B359-939B8448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A3F45-6697-FA4D-B76B-53689E4A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3CF7-380A-8149-AB93-0FB202FAC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2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0B83F3-F918-0C0A-AD0C-07D76D4A46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14473" y="0"/>
            <a:ext cx="667752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11329-FBF4-9CF4-7AE9-DCED1320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494855"/>
            <a:ext cx="5653548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1" y="3721256"/>
            <a:ext cx="5653548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1" y="4577629"/>
            <a:ext cx="5653548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275494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0B83F3-F918-0C0A-AD0C-07D76D4A46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14473" y="0"/>
            <a:ext cx="667752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11329-FBF4-9CF4-7AE9-DCED1320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494855"/>
            <a:ext cx="5653548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1" y="3721256"/>
            <a:ext cx="5653548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1" y="4577629"/>
            <a:ext cx="5653548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70529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0B83F3-F918-0C0A-AD0C-07D76D4A46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14473" y="0"/>
            <a:ext cx="667752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11329-FBF4-9CF4-7AE9-DCED1320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494855"/>
            <a:ext cx="5653548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1" y="3721256"/>
            <a:ext cx="5653548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1" y="4577629"/>
            <a:ext cx="5653548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887916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C62C23-F929-42FB-8290-258461BB7FE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69F083-88E4-2C49-C6DF-AF10601B47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9A01B9-BF0D-A0AF-B133-6BA9B968C5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49" y="1494855"/>
            <a:ext cx="7336985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49" y="3721256"/>
            <a:ext cx="7336985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0" y="4577629"/>
            <a:ext cx="7336985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74355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9E35A0-2ABC-1457-66BA-F0B91946FD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2000">
                <a:srgbClr val="296A88"/>
              </a:gs>
              <a:gs pos="8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9F083-88E4-2C49-C6DF-AF10601B47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9A01B9-BF0D-A0AF-B133-6BA9B968C5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49" y="1494855"/>
            <a:ext cx="7336985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49" y="3721256"/>
            <a:ext cx="7336985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0" y="4577629"/>
            <a:ext cx="7336985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73132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AEBC95-4EDA-821F-2FDC-DAABD8AB0F7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7000">
                <a:schemeClr val="accent1"/>
              </a:gs>
              <a:gs pos="73000">
                <a:srgbClr val="AB3D3E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9F083-88E4-2C49-C6DF-AF10601B47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9A01B9-BF0D-A0AF-B133-6BA9B968C5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49" y="1494855"/>
            <a:ext cx="7336985" cy="21277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49" y="3721256"/>
            <a:ext cx="7336985" cy="752275"/>
          </a:xfrm>
        </p:spPr>
        <p:txBody>
          <a:bodyPr>
            <a:noAutofit/>
          </a:bodyPr>
          <a:lstStyle>
            <a:lvl1pPr marL="0" indent="0" algn="l">
              <a:lnSpc>
                <a:spcPts val="248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A0984-586A-8B36-8D53-B08AC5159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450" y="4577629"/>
            <a:ext cx="7336985" cy="529243"/>
          </a:xfrm>
        </p:spPr>
        <p:txBody>
          <a:bodyPr>
            <a:no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Author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3570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_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of Rectangle 5">
            <a:extLst>
              <a:ext uri="{FF2B5EF4-FFF2-40B4-BE49-F238E27FC236}">
                <a16:creationId xmlns:a16="http://schemas.microsoft.com/office/drawing/2014/main" id="{473ED4D5-0FCE-013C-2636-E7EB07974992}"/>
              </a:ext>
            </a:extLst>
          </p:cNvPr>
          <p:cNvSpPr/>
          <p:nvPr userDrawn="1"/>
        </p:nvSpPr>
        <p:spPr>
          <a:xfrm flipV="1">
            <a:off x="0" y="2245660"/>
            <a:ext cx="7600336" cy="2366679"/>
          </a:xfrm>
          <a:prstGeom prst="round1Rect">
            <a:avLst>
              <a:gd name="adj" fmla="val 2580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EE1025-5E9E-4C81-5008-862B8C38C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0410" y="5319049"/>
            <a:ext cx="1538951" cy="1538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CFFE63-26F8-BDBC-4FFA-0E396E4F7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0410" y="405012"/>
            <a:ext cx="1538951" cy="429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2346824"/>
            <a:ext cx="6292645" cy="1384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 i="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790623"/>
            <a:ext cx="6292645" cy="373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divider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0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8662AF-C567-7344-8439-81B03D595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 Single Corner of Rectangle 5">
            <a:extLst>
              <a:ext uri="{FF2B5EF4-FFF2-40B4-BE49-F238E27FC236}">
                <a16:creationId xmlns:a16="http://schemas.microsoft.com/office/drawing/2014/main" id="{473ED4D5-0FCE-013C-2636-E7EB07974992}"/>
              </a:ext>
            </a:extLst>
          </p:cNvPr>
          <p:cNvSpPr/>
          <p:nvPr userDrawn="1"/>
        </p:nvSpPr>
        <p:spPr>
          <a:xfrm flipV="1">
            <a:off x="0" y="2245660"/>
            <a:ext cx="7600336" cy="2366679"/>
          </a:xfrm>
          <a:prstGeom prst="round1Rect">
            <a:avLst>
              <a:gd name="adj" fmla="val 2580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EE1025-5E9E-4C81-5008-862B8C38C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0410" y="5319049"/>
            <a:ext cx="1538951" cy="1538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CFFE63-26F8-BDBC-4FFA-0E396E4F7A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0410" y="405012"/>
            <a:ext cx="1538951" cy="429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2346824"/>
            <a:ext cx="6292645" cy="1384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 i="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790623"/>
            <a:ext cx="6292645" cy="37387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divider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067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53FACF-ABDD-2DBB-CA5D-4B03A8C02D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2000">
                <a:srgbClr val="296A88"/>
              </a:gs>
              <a:gs pos="8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ingle Corner of Rectangle 5">
            <a:extLst>
              <a:ext uri="{FF2B5EF4-FFF2-40B4-BE49-F238E27FC236}">
                <a16:creationId xmlns:a16="http://schemas.microsoft.com/office/drawing/2014/main" id="{473ED4D5-0FCE-013C-2636-E7EB07974992}"/>
              </a:ext>
            </a:extLst>
          </p:cNvPr>
          <p:cNvSpPr/>
          <p:nvPr userDrawn="1"/>
        </p:nvSpPr>
        <p:spPr>
          <a:xfrm flipV="1">
            <a:off x="0" y="2245660"/>
            <a:ext cx="7600336" cy="2366679"/>
          </a:xfrm>
          <a:prstGeom prst="round1Rect">
            <a:avLst>
              <a:gd name="adj" fmla="val 2580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EE1025-5E9E-4C81-5008-862B8C38C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0410" y="5319049"/>
            <a:ext cx="1538951" cy="1538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CFFE63-26F8-BDBC-4FFA-0E396E4F7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0410" y="405012"/>
            <a:ext cx="1538951" cy="429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2346824"/>
            <a:ext cx="6292645" cy="1384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 i="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790623"/>
            <a:ext cx="6292645" cy="373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divider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816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C3AD4C-B5C2-E9AD-932A-502E82C9E9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7000">
                <a:schemeClr val="accent1"/>
              </a:gs>
              <a:gs pos="73000">
                <a:srgbClr val="AB3D3E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ingle Corner of Rectangle 5">
            <a:extLst>
              <a:ext uri="{FF2B5EF4-FFF2-40B4-BE49-F238E27FC236}">
                <a16:creationId xmlns:a16="http://schemas.microsoft.com/office/drawing/2014/main" id="{473ED4D5-0FCE-013C-2636-E7EB07974992}"/>
              </a:ext>
            </a:extLst>
          </p:cNvPr>
          <p:cNvSpPr/>
          <p:nvPr userDrawn="1"/>
        </p:nvSpPr>
        <p:spPr>
          <a:xfrm flipV="1">
            <a:off x="0" y="2245660"/>
            <a:ext cx="7600336" cy="2366679"/>
          </a:xfrm>
          <a:prstGeom prst="round1Rect">
            <a:avLst>
              <a:gd name="adj" fmla="val 2580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EE1025-5E9E-4C81-5008-862B8C38C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0410" y="5319049"/>
            <a:ext cx="1538951" cy="1538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CFFE63-26F8-BDBC-4FFA-0E396E4F7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0410" y="405012"/>
            <a:ext cx="1538951" cy="429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2346824"/>
            <a:ext cx="6292645" cy="1384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 i="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divider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790623"/>
            <a:ext cx="6292645" cy="373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aseline="0">
                <a:solidFill>
                  <a:schemeClr val="tx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divider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583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31EF35-A0AC-B217-F88F-2AAF630A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C9226E-ACA8-C4A7-DCC3-10BA47DD49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458" y="405012"/>
            <a:ext cx="9497961" cy="429189"/>
          </a:xfrm>
        </p:spPr>
        <p:txBody>
          <a:bodyPr>
            <a:noAutofit/>
          </a:bodyPr>
          <a:lstStyle>
            <a:lvl1pPr>
              <a:defRPr sz="2800" b="1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646FA-226A-9FD2-E968-CB36C15ED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1669774"/>
            <a:ext cx="11464412" cy="4562366"/>
          </a:xfrm>
        </p:spPr>
        <p:txBody>
          <a:bodyPr>
            <a:noAutofit/>
          </a:bodyPr>
          <a:lstStyle>
            <a:lvl1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20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800" baseline="0">
                <a:latin typeface="Raleway" panose="020B0003030101060003" pitchFamily="34" charset="0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600" baseline="0">
                <a:latin typeface="Raleway" panose="020B0003030101060003" pitchFamily="34" charset="0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4pPr>
            <a:lvl5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50BBE-192B-66B5-64D7-DBB7ADAD9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426" y="6232143"/>
            <a:ext cx="501444" cy="252436"/>
          </a:xfrm>
        </p:spPr>
        <p:txBody>
          <a:bodyPr/>
          <a:lstStyle>
            <a:lvl1pPr algn="r">
              <a:defRPr sz="1000"/>
            </a:lvl1pPr>
          </a:lstStyle>
          <a:p>
            <a:fld id="{419E291A-0462-3A44-9828-B5181980B64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E8E920-81BD-F573-A35E-CE10A30FE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60410" y="405012"/>
            <a:ext cx="1538951" cy="42918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D57480-4CBA-B648-3715-BF384D440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3458" y="906513"/>
            <a:ext cx="9497962" cy="295275"/>
          </a:xfrm>
        </p:spPr>
        <p:txBody>
          <a:bodyPr>
            <a:noAutofit/>
          </a:bodyPr>
          <a:lstStyle>
            <a:lvl1pPr marL="0" indent="0">
              <a:buNone/>
              <a:defRPr sz="22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92530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31EF35-A0AC-B217-F88F-2AAF630A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C9226E-ACA8-C4A7-DCC3-10BA47DD49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458" y="405012"/>
            <a:ext cx="9497961" cy="429189"/>
          </a:xfrm>
        </p:spPr>
        <p:txBody>
          <a:bodyPr>
            <a:noAutofit/>
          </a:bodyPr>
          <a:lstStyle>
            <a:lvl1pPr>
              <a:defRPr sz="2800" b="1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646FA-226A-9FD2-E968-CB36C15ED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1669774"/>
            <a:ext cx="11464412" cy="4562366"/>
          </a:xfrm>
        </p:spPr>
        <p:txBody>
          <a:bodyPr>
            <a:noAutofit/>
          </a:bodyPr>
          <a:lstStyle>
            <a:lvl1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20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800" baseline="0">
                <a:latin typeface="Raleway" panose="020B0003030101060003" pitchFamily="34" charset="0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600" baseline="0">
                <a:latin typeface="Raleway" panose="020B0003030101060003" pitchFamily="34" charset="0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4pPr>
            <a:lvl5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50BBE-192B-66B5-64D7-DBB7ADAD9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426" y="6232143"/>
            <a:ext cx="501444" cy="252436"/>
          </a:xfrm>
        </p:spPr>
        <p:txBody>
          <a:bodyPr/>
          <a:lstStyle>
            <a:lvl1pPr algn="r">
              <a:defRPr sz="1000"/>
            </a:lvl1pPr>
          </a:lstStyle>
          <a:p>
            <a:fld id="{419E291A-0462-3A44-9828-B5181980B64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E8E920-81BD-F573-A35E-CE10A30FE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60410" y="405012"/>
            <a:ext cx="1538951" cy="42918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D57480-4CBA-B648-3715-BF384D440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3458" y="906513"/>
            <a:ext cx="9497962" cy="295275"/>
          </a:xfrm>
        </p:spPr>
        <p:txBody>
          <a:bodyPr>
            <a:noAutofit/>
          </a:bodyPr>
          <a:lstStyle>
            <a:lvl1pPr marL="0" indent="0">
              <a:buNone/>
              <a:defRPr sz="22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727446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31EF35-A0AC-B217-F88F-2AAF630AA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C9226E-ACA8-C4A7-DCC3-10BA47DD49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458" y="405012"/>
            <a:ext cx="9497961" cy="429189"/>
          </a:xfrm>
        </p:spPr>
        <p:txBody>
          <a:bodyPr>
            <a:noAutofit/>
          </a:bodyPr>
          <a:lstStyle>
            <a:lvl1pPr>
              <a:defRPr sz="2800" b="1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646FA-226A-9FD2-E968-CB36C15ED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1669774"/>
            <a:ext cx="11464412" cy="4562366"/>
          </a:xfrm>
        </p:spPr>
        <p:txBody>
          <a:bodyPr>
            <a:noAutofit/>
          </a:bodyPr>
          <a:lstStyle>
            <a:lvl1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20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800" baseline="0">
                <a:latin typeface="Raleway" panose="020B0003030101060003" pitchFamily="34" charset="0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600" baseline="0">
                <a:latin typeface="Raleway" panose="020B0003030101060003" pitchFamily="34" charset="0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4pPr>
            <a:lvl5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 sz="1400" baseline="0">
                <a:latin typeface="Raleway" panose="020B0003030101060003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50BBE-192B-66B5-64D7-DBB7ADAD9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426" y="6232143"/>
            <a:ext cx="501444" cy="252436"/>
          </a:xfrm>
        </p:spPr>
        <p:txBody>
          <a:bodyPr/>
          <a:lstStyle>
            <a:lvl1pPr algn="r">
              <a:defRPr sz="1000"/>
            </a:lvl1pPr>
          </a:lstStyle>
          <a:p>
            <a:fld id="{419E291A-0462-3A44-9828-B5181980B64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E8E920-81BD-F573-A35E-CE10A30FE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60410" y="405012"/>
            <a:ext cx="1538951" cy="42918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D57480-4CBA-B648-3715-BF384D440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3458" y="906513"/>
            <a:ext cx="9497962" cy="295275"/>
          </a:xfrm>
        </p:spPr>
        <p:txBody>
          <a:bodyPr>
            <a:noAutofit/>
          </a:bodyPr>
          <a:lstStyle>
            <a:lvl1pPr marL="0" indent="0">
              <a:buNone/>
              <a:defRPr sz="2200" baseline="0"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17924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5B1A5A1-FFF8-4511-91B0-4A25A715C8F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888968"/>
            <a:ext cx="6292645" cy="1384189"/>
          </a:xfrm>
        </p:spPr>
        <p:txBody>
          <a:bodyPr anchor="b">
            <a:noAutofit/>
          </a:bodyPr>
          <a:lstStyle>
            <a:lvl1pPr algn="l">
              <a:defRPr sz="5000" b="1" i="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599291"/>
            <a:ext cx="6292645" cy="513435"/>
          </a:xfrm>
        </p:spPr>
        <p:txBody>
          <a:bodyPr>
            <a:noAutofit/>
          </a:bodyPr>
          <a:lstStyle>
            <a:lvl1pPr marL="0" indent="0" algn="l">
              <a:lnSpc>
                <a:spcPts val="192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contact details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74B82-F3EC-2284-E3C0-BB049B7A9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9BD3B-D7E9-8C00-7EDC-D2AC6B7DF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01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FB60CB-E280-1AFC-7F00-4EBB4EFF14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2000">
                <a:srgbClr val="296A88"/>
              </a:gs>
              <a:gs pos="8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888968"/>
            <a:ext cx="6292645" cy="1384189"/>
          </a:xfrm>
        </p:spPr>
        <p:txBody>
          <a:bodyPr anchor="b">
            <a:noAutofit/>
          </a:bodyPr>
          <a:lstStyle>
            <a:lvl1pPr algn="l">
              <a:defRPr sz="5000" b="1" i="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599291"/>
            <a:ext cx="6292645" cy="513435"/>
          </a:xfrm>
        </p:spPr>
        <p:txBody>
          <a:bodyPr>
            <a:noAutofit/>
          </a:bodyPr>
          <a:lstStyle>
            <a:lvl1pPr marL="0" indent="0" algn="l">
              <a:lnSpc>
                <a:spcPts val="192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contact details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74B82-F3EC-2284-E3C0-BB049B7A9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9BD3B-D7E9-8C00-7EDC-D2AC6B7DF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9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C9A3B0-A883-F4A5-D76C-E21008E0F8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7000">
                <a:schemeClr val="accent1"/>
              </a:gs>
              <a:gs pos="73000">
                <a:srgbClr val="AB3D3E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82627-B3E0-B62F-F613-0F60B4F04B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451" y="1888968"/>
            <a:ext cx="6292645" cy="1384189"/>
          </a:xfrm>
        </p:spPr>
        <p:txBody>
          <a:bodyPr anchor="b">
            <a:noAutofit/>
          </a:bodyPr>
          <a:lstStyle>
            <a:lvl1pPr algn="l">
              <a:defRPr sz="5000" b="1" i="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175E6-25A3-9475-B675-2397D37A12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450" y="3599291"/>
            <a:ext cx="6292645" cy="513435"/>
          </a:xfrm>
        </p:spPr>
        <p:txBody>
          <a:bodyPr>
            <a:noAutofit/>
          </a:bodyPr>
          <a:lstStyle>
            <a:lvl1pPr marL="0" indent="0" algn="l">
              <a:lnSpc>
                <a:spcPts val="1920"/>
              </a:lnSpc>
              <a:buNone/>
              <a:defRPr sz="2000" baseline="0">
                <a:solidFill>
                  <a:schemeClr val="bg1"/>
                </a:solidFill>
                <a:latin typeface="Raleway" panose="020B0003030101060003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contact details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74B82-F3EC-2284-E3C0-BB049B7A9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084" y="4577629"/>
            <a:ext cx="2280372" cy="22803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9BD3B-D7E9-8C00-7EDC-D2AC6B7DF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393" y="5742981"/>
            <a:ext cx="2679498" cy="7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7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7278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30" b="1" i="0">
                <a:solidFill>
                  <a:srgbClr val="0095DB"/>
                </a:solidFill>
                <a:latin typeface="Univers LT Pro 65 Bold"/>
                <a:cs typeface="Univers LT Pro 65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5970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8071" y="314472"/>
            <a:ext cx="8851330" cy="739324"/>
          </a:xfrm>
          <a:prstGeom prst="rect">
            <a:avLst/>
          </a:prstGeom>
        </p:spPr>
        <p:txBody>
          <a:bodyPr lIns="0" tIns="0" rIns="0" bIns="0"/>
          <a:lstStyle>
            <a:lvl1pPr>
              <a:defRPr sz="4730" b="1" i="0">
                <a:solidFill>
                  <a:srgbClr val="0095DB"/>
                </a:solidFill>
                <a:latin typeface="Univers LT Pro 65 Bold"/>
                <a:cs typeface="Univers LT Pro 65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311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8071" y="314472"/>
            <a:ext cx="8851330" cy="739324"/>
          </a:xfrm>
          <a:prstGeom prst="rect">
            <a:avLst/>
          </a:prstGeom>
        </p:spPr>
        <p:txBody>
          <a:bodyPr lIns="0" tIns="0" rIns="0" bIns="0"/>
          <a:lstStyle>
            <a:lvl1pPr>
              <a:defRPr sz="4730" b="1" i="0">
                <a:solidFill>
                  <a:srgbClr val="0095DB"/>
                </a:solidFill>
                <a:latin typeface="Univers LT Pro 65 Bold"/>
                <a:cs typeface="Univers LT Pro 65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615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8071" y="314472"/>
            <a:ext cx="8851330" cy="739324"/>
          </a:xfrm>
          <a:prstGeom prst="rect">
            <a:avLst/>
          </a:prstGeom>
        </p:spPr>
        <p:txBody>
          <a:bodyPr lIns="0" tIns="0" rIns="0" bIns="0"/>
          <a:lstStyle>
            <a:lvl1pPr>
              <a:defRPr sz="4730" b="1" i="0">
                <a:solidFill>
                  <a:srgbClr val="0095DB"/>
                </a:solidFill>
                <a:latin typeface="Univers LT Pro 65 Bold"/>
                <a:cs typeface="Univers LT Pro 65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6256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3889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Blue">
    <p:bg>
      <p:bgPr>
        <a:solidFill>
          <a:srgbClr val="3E7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65E3F6E-7AE8-7029-B63F-79557072D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F618F1D-F863-B3CE-F9CB-A4D4D3125A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AD18B0-E39B-37B8-613A-E55F9D47F8E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4029650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Mustard">
    <p:bg>
      <p:bgPr>
        <a:solidFill>
          <a:srgbClr val="FAA7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126AB98-9CB3-D0E1-EE6F-515E28859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FADF643-ABE6-679C-68C3-F6AA3BC198B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4F291C8-DF2C-1FD0-C127-42F50358AAA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60731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F695AF-1162-452D-8E95-50F50168AE9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Pink">
    <p:bg>
      <p:bgPr>
        <a:solidFill>
          <a:srgbClr val="F088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C41BEA2-B145-B2D2-4CCC-04E49981A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AF77B74-A798-632A-79E0-7843F4AB81F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D999A1E-EBC3-F8C8-0D66-05F11EBE87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362847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Red">
    <p:bg>
      <p:bgPr>
        <a:solidFill>
          <a:srgbClr val="FF3B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545C05-391D-B49D-8CA0-EDE5B16DA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EE5A007-D97F-3169-4DE8-99E313BC7BF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A59696C-F022-EBB2-663D-14C951F97DB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3879770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Teal">
    <p:bg>
      <p:bgPr>
        <a:solidFill>
          <a:srgbClr val="1CA6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A9CBD-4690-61BA-8439-F213199DB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77B31DE1-1114-14B1-F4E6-D99AE914680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6A11601-E796-C5CD-6607-3DE096A50E7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182005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A365F7C-1550-025D-512A-22B56B9C9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bg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C768C92-B10E-E104-6A6C-B56EE91990D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9239266-98B2-4598-7647-DAA162EAFA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bg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144072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+ Image - Whit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5319DDB-8A63-8605-350D-80BFF4D124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744" y="642887"/>
            <a:ext cx="5293159" cy="62584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 b="0" i="0" u="none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2456614B-8F35-DF4B-4FE5-2D55DAA7B71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685800"/>
            <a:ext cx="6096000" cy="55293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  <a:lvl2pPr marL="723900" indent="0">
              <a:buNone/>
              <a:defRPr/>
            </a:lvl2pPr>
          </a:lstStyle>
          <a:p>
            <a:pPr marL="228600" marR="0" lv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Helvetica"/>
              <a:buChar char="–"/>
              <a:tabLst/>
            </a:pPr>
            <a:r>
              <a:rPr lang="en-GB"/>
              <a:t>Insert Picture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3AC4AC0-7FBF-D61A-A8E8-A8DF56EA004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1841" y="1595119"/>
            <a:ext cx="5293159" cy="4655073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Insert body copy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178421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/ Table - Blue">
    <p:bg>
      <p:bgPr>
        <a:solidFill>
          <a:srgbClr val="3E7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636AA25-A249-026B-E851-8B2BDD2D534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91509" y="3321976"/>
            <a:ext cx="4351979" cy="1687490"/>
          </a:xfrm>
          <a:prstGeom prst="rect">
            <a:avLst/>
          </a:prstGeom>
        </p:spPr>
        <p:txBody>
          <a:bodyPr/>
          <a:lstStyle>
            <a:lvl1pPr marL="571500" marR="0" indent="-5715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Open day dates</a:t>
            </a:r>
          </a:p>
          <a:p>
            <a:r>
              <a:rPr lang="en-US"/>
              <a:t>Open day dates</a:t>
            </a:r>
          </a:p>
          <a:p>
            <a:endParaRPr lang="en-US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9C2039E4-0442-FD55-A0F7-4C71A3E265D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38803" y="6060869"/>
            <a:ext cx="2646900" cy="4710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eatrice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@</a:t>
            </a:r>
            <a:r>
              <a:rPr lang="en-US" err="1"/>
              <a:t>uniofglos</a:t>
            </a:r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BB8D06-85AA-DD07-3AB0-D5CC463B879B}"/>
              </a:ext>
            </a:extLst>
          </p:cNvPr>
          <p:cNvSpPr txBox="1">
            <a:spLocks/>
          </p:cNvSpPr>
          <p:nvPr userDrawn="1"/>
        </p:nvSpPr>
        <p:spPr>
          <a:xfrm>
            <a:off x="389342" y="5266980"/>
            <a:ext cx="9849919" cy="8939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0" i="0" u="none" kern="1200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  <a:cs typeface="+mj-cs"/>
              </a:defRPr>
            </a:lvl1pPr>
          </a:lstStyle>
          <a:p>
            <a:r>
              <a:rPr lang="en-US" sz="4000">
                <a:solidFill>
                  <a:schemeClr val="bg1"/>
                </a:solidFill>
              </a:rPr>
              <a:t>Follow us on SOCIALS</a:t>
            </a:r>
          </a:p>
        </p:txBody>
      </p:sp>
      <p:pic>
        <p:nvPicPr>
          <p:cNvPr id="17" name="Picture 16" descr="A black background with a black rectangular object&#10;&#10;AI-generated content may be incorrect.">
            <a:extLst>
              <a:ext uri="{FF2B5EF4-FFF2-40B4-BE49-F238E27FC236}">
                <a16:creationId xmlns:a16="http://schemas.microsoft.com/office/drawing/2014/main" id="{02912D74-A295-3B65-E3A4-B1FE3A32B8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342" y="6022217"/>
            <a:ext cx="2420911" cy="509665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D437E264-A90A-9C7C-5E62-E330A670840C}"/>
              </a:ext>
            </a:extLst>
          </p:cNvPr>
          <p:cNvSpPr txBox="1">
            <a:spLocks/>
          </p:cNvSpPr>
          <p:nvPr userDrawn="1"/>
        </p:nvSpPr>
        <p:spPr>
          <a:xfrm>
            <a:off x="389342" y="383782"/>
            <a:ext cx="6766439" cy="26392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0" i="0" u="none" kern="1200" cap="all" baseline="0">
                <a:solidFill>
                  <a:schemeClr val="tx1"/>
                </a:solidFill>
                <a:latin typeface="Impact" panose="020B0806030902050204" pitchFamily="34" charset="0"/>
                <a:ea typeface="Beatrice" pitchFamily="2" charset="77"/>
                <a:cs typeface="+mj-cs"/>
              </a:defRPr>
            </a:lvl1pPr>
          </a:lstStyle>
          <a:p>
            <a:r>
              <a:rPr lang="en-US" sz="9600">
                <a:solidFill>
                  <a:schemeClr val="bg1"/>
                </a:solidFill>
              </a:rPr>
              <a:t>OPEN </a:t>
            </a:r>
          </a:p>
          <a:p>
            <a:r>
              <a:rPr lang="en-US" sz="9600">
                <a:solidFill>
                  <a:schemeClr val="bg1"/>
                </a:solidFill>
              </a:rPr>
              <a:t>DAYS</a:t>
            </a:r>
            <a:endParaRPr lang="en-US" sz="6000">
              <a:solidFill>
                <a:schemeClr val="bg1"/>
              </a:solidFill>
            </a:endParaRPr>
          </a:p>
        </p:txBody>
      </p:sp>
      <p:pic>
        <p:nvPicPr>
          <p:cNvPr id="22" name="Picture 21" descr="A group of people sitting in a chair&#10;&#10;AI-generated content may be incorrect.">
            <a:extLst>
              <a:ext uri="{FF2B5EF4-FFF2-40B4-BE49-F238E27FC236}">
                <a16:creationId xmlns:a16="http://schemas.microsoft.com/office/drawing/2014/main" id="{73A6A034-D9DC-2AEB-AF37-F560454B69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782" t="-393" r="16977" b="393"/>
          <a:stretch>
            <a:fillRect/>
          </a:stretch>
        </p:blipFill>
        <p:spPr>
          <a:xfrm>
            <a:off x="5629275" y="-29214"/>
            <a:ext cx="6562725" cy="69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9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B26F0-91F5-AA8B-406B-A58C73BB6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5C9B3-674A-EA19-9EBB-566A53705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30AC0-C9C7-6BC5-5001-3CD68E43E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DADE0-5078-8D56-B846-08E9CF836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48EC4-5361-3BDB-8943-49822D28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4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981B2-9628-FE79-75F3-773F7DD76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52D9E-B3A7-1ED4-A38E-EA55502B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C5A36-BBD8-ACF5-19F6-0C1D279DF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90C41-D658-AFFA-E771-12C91501A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55AEA-3DC8-65B0-E13A-8FA034D1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4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D05F1-92EE-67EB-8CEE-46210176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3A1E7-9813-E1A3-AB31-A8E490E28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7F154-D1F5-6823-A6E9-9A99F6500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27862-363A-82BB-3418-5B3CE357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4F37D-F6CE-1DE9-0E0F-9B320228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55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98D99-F337-6AF4-E031-2FDBDC8B4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7DFA7-5AEA-F060-22DC-1F62A36EC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488180-5793-E9A0-2D45-0435E27D4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95052-8178-04EC-2AA8-E2F0897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8D856-5124-DD55-902D-9CAEF7B1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8E9748-F479-FF4E-5428-212EC042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65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6B99FBC-E7B8-4454-A225-A2AEB1F5D85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F300F-856E-57D3-AC17-6E1BB118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ECDEA-7565-6689-D3FB-1507224F6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41BCB-EA54-507C-B467-F3593BB6C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250131-FA94-0632-6377-772093433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BBE620-97C7-A438-DD11-C53604099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965764-6420-C798-BCD4-3B31D53FC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5E3D54-567C-7329-DADC-E6DBDE590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AB9DF6-198B-3C27-E9EF-279C2DDA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21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3A8E4-BDC1-9B44-C696-DBCBE102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6AEBA-77A0-B158-39DE-8EEF5C325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CEEA14-69FF-69DE-0DC6-5A08D471D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06664E-01E4-30AE-7BB7-23BF332D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82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27ED60-5A39-7C06-1F08-9B13FF2A0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446561-B5D3-664D-860F-0DB631C5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1977E-0148-670C-C425-55E268E0A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9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D57B-6685-10B2-2503-AF638E846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5F5A8-42D7-53A4-0295-5F9F73025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3F79B-7B35-3342-A7F0-ED1B2AC2B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B7AAF8-E611-716F-AF0A-2F98FAD0C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9DA4B-02E6-ABFD-1591-4B15C2610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28ABF1-6F6D-287B-F77A-6633B66B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58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74970-5DC9-096D-0E18-B14B7925C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BE89C5-8487-0678-254E-97FDAA262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CD85B5-3693-0E0E-D2EA-F07A7FE45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D20AC-6C8B-052F-0982-76F97EB4C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40B8A-06F4-4689-CF95-92BFDE15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53A79-365E-FECB-FD7E-DEB2D286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4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D4A6E-052D-009C-6C54-E6D09B15D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EB9413-7E65-349E-EDA9-2C4F373E6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BB6F-8694-F827-9B74-BD2C887E7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AC563-F7BD-32EA-2A8E-0F6E5E876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52F6D-AADD-DABE-7EDC-93F5167A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04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8EFACA-9546-D698-1845-8FC3293099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F5177C-264E-FF64-C366-1C366BFB5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492BA-868B-FD32-3C68-89BD638B6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D5FD0-CC2A-A8CD-7E5D-4CE3F2E9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63B71-3407-6CF3-24AF-C8C1039B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7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image and caption (gradient tw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>
            <a:extLst>
              <a:ext uri="{FF2B5EF4-FFF2-40B4-BE49-F238E27FC236}">
                <a16:creationId xmlns:a16="http://schemas.microsoft.com/office/drawing/2014/main" id="{40AC4D8E-92C3-C647-8B7D-EB6BAD9491B9}"/>
              </a:ext>
            </a:extLst>
          </p:cNvPr>
          <p:cNvSpPr/>
          <p:nvPr userDrawn="1"/>
        </p:nvSpPr>
        <p:spPr>
          <a:xfrm>
            <a:off x="1" y="-1328"/>
            <a:ext cx="6216713" cy="6859327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0 w 4662535"/>
              <a:gd name="connsiteY0" fmla="*/ 0 h 5143500"/>
              <a:gd name="connsiteX1" fmla="*/ 4572000 w 4662535"/>
              <a:gd name="connsiteY1" fmla="*/ 0 h 5143500"/>
              <a:gd name="connsiteX2" fmla="*/ 4662535 w 4662535"/>
              <a:gd name="connsiteY2" fmla="*/ 5143500 h 5143500"/>
              <a:gd name="connsiteX3" fmla="*/ 0 w 4662535"/>
              <a:gd name="connsiteY3" fmla="*/ 5143500 h 5143500"/>
              <a:gd name="connsiteX4" fmla="*/ 0 w 4662535"/>
              <a:gd name="connsiteY4" fmla="*/ 0 h 5143500"/>
              <a:gd name="connsiteX0" fmla="*/ 0 w 4662535"/>
              <a:gd name="connsiteY0" fmla="*/ 0 h 5143500"/>
              <a:gd name="connsiteX1" fmla="*/ 4490519 w 4662535"/>
              <a:gd name="connsiteY1" fmla="*/ 9053 h 5143500"/>
              <a:gd name="connsiteX2" fmla="*/ 4662535 w 4662535"/>
              <a:gd name="connsiteY2" fmla="*/ 5143500 h 5143500"/>
              <a:gd name="connsiteX3" fmla="*/ 0 w 4662535"/>
              <a:gd name="connsiteY3" fmla="*/ 5143500 h 5143500"/>
              <a:gd name="connsiteX4" fmla="*/ 0 w 4662535"/>
              <a:gd name="connsiteY4" fmla="*/ 0 h 5143500"/>
              <a:gd name="connsiteX0" fmla="*/ 0 w 4662535"/>
              <a:gd name="connsiteY0" fmla="*/ 995 h 5144495"/>
              <a:gd name="connsiteX1" fmla="*/ 4487169 w 4662535"/>
              <a:gd name="connsiteY1" fmla="*/ 0 h 5144495"/>
              <a:gd name="connsiteX2" fmla="*/ 4662535 w 4662535"/>
              <a:gd name="connsiteY2" fmla="*/ 5144495 h 5144495"/>
              <a:gd name="connsiteX3" fmla="*/ 0 w 4662535"/>
              <a:gd name="connsiteY3" fmla="*/ 5144495 h 5144495"/>
              <a:gd name="connsiteX4" fmla="*/ 0 w 4662535"/>
              <a:gd name="connsiteY4" fmla="*/ 995 h 5144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2535" h="5144495">
                <a:moveTo>
                  <a:pt x="0" y="995"/>
                </a:moveTo>
                <a:lnTo>
                  <a:pt x="4487169" y="0"/>
                </a:lnTo>
                <a:lnTo>
                  <a:pt x="4662535" y="5144495"/>
                </a:lnTo>
                <a:lnTo>
                  <a:pt x="0" y="5144495"/>
                </a:lnTo>
                <a:lnTo>
                  <a:pt x="0" y="995"/>
                </a:lnTo>
                <a:close/>
              </a:path>
            </a:pathLst>
          </a:custGeom>
          <a:gradFill>
            <a:gsLst>
              <a:gs pos="0">
                <a:srgbClr val="FCB045"/>
              </a:gs>
              <a:gs pos="50000">
                <a:srgbClr val="FD1D1D"/>
              </a:gs>
              <a:gs pos="100000">
                <a:srgbClr val="833AB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 b="1" i="0">
              <a:latin typeface="Montserrat" pitchFamily="2" charset="77"/>
            </a:endParaRPr>
          </a:p>
        </p:txBody>
      </p:sp>
      <p:sp>
        <p:nvSpPr>
          <p:cNvPr id="5" name="Trapezoid 7">
            <a:extLst>
              <a:ext uri="{FF2B5EF4-FFF2-40B4-BE49-F238E27FC236}">
                <a16:creationId xmlns:a16="http://schemas.microsoft.com/office/drawing/2014/main" id="{0C91C31D-E8A1-B370-313D-17FF0276F597}"/>
              </a:ext>
            </a:extLst>
          </p:cNvPr>
          <p:cNvSpPr/>
          <p:nvPr userDrawn="1"/>
        </p:nvSpPr>
        <p:spPr>
          <a:xfrm>
            <a:off x="-1" y="5235993"/>
            <a:ext cx="6216715" cy="1630475"/>
          </a:xfrm>
          <a:custGeom>
            <a:avLst/>
            <a:gdLst>
              <a:gd name="connsiteX0" fmla="*/ 0 w 4637136"/>
              <a:gd name="connsiteY0" fmla="*/ 1600681 h 1600681"/>
              <a:gd name="connsiteX1" fmla="*/ 400170 w 4637136"/>
              <a:gd name="connsiteY1" fmla="*/ 0 h 1600681"/>
              <a:gd name="connsiteX2" fmla="*/ 4236966 w 4637136"/>
              <a:gd name="connsiteY2" fmla="*/ 0 h 1600681"/>
              <a:gd name="connsiteX3" fmla="*/ 4637136 w 4637136"/>
              <a:gd name="connsiteY3" fmla="*/ 1600681 h 1600681"/>
              <a:gd name="connsiteX4" fmla="*/ 0 w 4637136"/>
              <a:gd name="connsiteY4" fmla="*/ 1600681 h 1600681"/>
              <a:gd name="connsiteX0" fmla="*/ 0 w 4637136"/>
              <a:gd name="connsiteY0" fmla="*/ 1600681 h 1600681"/>
              <a:gd name="connsiteX1" fmla="*/ 400170 w 4637136"/>
              <a:gd name="connsiteY1" fmla="*/ 0 h 1600681"/>
              <a:gd name="connsiteX2" fmla="*/ 4617966 w 4637136"/>
              <a:gd name="connsiteY2" fmla="*/ 1174750 h 1600681"/>
              <a:gd name="connsiteX3" fmla="*/ 4637136 w 4637136"/>
              <a:gd name="connsiteY3" fmla="*/ 1600681 h 1600681"/>
              <a:gd name="connsiteX4" fmla="*/ 0 w 4637136"/>
              <a:gd name="connsiteY4" fmla="*/ 1600681 h 1600681"/>
              <a:gd name="connsiteX0" fmla="*/ 25280 w 4662416"/>
              <a:gd name="connsiteY0" fmla="*/ 1216506 h 1216506"/>
              <a:gd name="connsiteX1" fmla="*/ 0 w 4662416"/>
              <a:gd name="connsiteY1" fmla="*/ 0 h 1216506"/>
              <a:gd name="connsiteX2" fmla="*/ 4643246 w 4662416"/>
              <a:gd name="connsiteY2" fmla="*/ 790575 h 1216506"/>
              <a:gd name="connsiteX3" fmla="*/ 4662416 w 4662416"/>
              <a:gd name="connsiteY3" fmla="*/ 1216506 h 1216506"/>
              <a:gd name="connsiteX4" fmla="*/ 25280 w 4662416"/>
              <a:gd name="connsiteY4" fmla="*/ 1216506 h 1216506"/>
              <a:gd name="connsiteX0" fmla="*/ 0 w 4662536"/>
              <a:gd name="connsiteY0" fmla="*/ 1222856 h 1222856"/>
              <a:gd name="connsiteX1" fmla="*/ 120 w 4662536"/>
              <a:gd name="connsiteY1" fmla="*/ 0 h 1222856"/>
              <a:gd name="connsiteX2" fmla="*/ 4643366 w 4662536"/>
              <a:gd name="connsiteY2" fmla="*/ 790575 h 1222856"/>
              <a:gd name="connsiteX3" fmla="*/ 4662536 w 4662536"/>
              <a:gd name="connsiteY3" fmla="*/ 1216506 h 1222856"/>
              <a:gd name="connsiteX4" fmla="*/ 0 w 4662536"/>
              <a:gd name="connsiteY4" fmla="*/ 1222856 h 122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2536" h="1222856">
                <a:moveTo>
                  <a:pt x="0" y="1222856"/>
                </a:moveTo>
                <a:lnTo>
                  <a:pt x="120" y="0"/>
                </a:lnTo>
                <a:lnTo>
                  <a:pt x="4643366" y="790575"/>
                </a:lnTo>
                <a:lnTo>
                  <a:pt x="4662536" y="1216506"/>
                </a:lnTo>
                <a:lnTo>
                  <a:pt x="0" y="1222856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i="0">
              <a:latin typeface="Montserrat" pitchFamily="2" charset="77"/>
            </a:endParaRPr>
          </a:p>
        </p:txBody>
      </p:sp>
      <p:sp>
        <p:nvSpPr>
          <p:cNvPr id="7" name="Trapezoid 7">
            <a:extLst>
              <a:ext uri="{FF2B5EF4-FFF2-40B4-BE49-F238E27FC236}">
                <a16:creationId xmlns:a16="http://schemas.microsoft.com/office/drawing/2014/main" id="{D7002739-E63B-ECD4-3F84-B6304E54A03C}"/>
              </a:ext>
            </a:extLst>
          </p:cNvPr>
          <p:cNvSpPr/>
          <p:nvPr userDrawn="1"/>
        </p:nvSpPr>
        <p:spPr>
          <a:xfrm flipH="1">
            <a:off x="4788131" y="2671157"/>
            <a:ext cx="1441196" cy="4584863"/>
          </a:xfrm>
          <a:custGeom>
            <a:avLst/>
            <a:gdLst>
              <a:gd name="connsiteX0" fmla="*/ 0 w 4637136"/>
              <a:gd name="connsiteY0" fmla="*/ 1600681 h 1600681"/>
              <a:gd name="connsiteX1" fmla="*/ 400170 w 4637136"/>
              <a:gd name="connsiteY1" fmla="*/ 0 h 1600681"/>
              <a:gd name="connsiteX2" fmla="*/ 4236966 w 4637136"/>
              <a:gd name="connsiteY2" fmla="*/ 0 h 1600681"/>
              <a:gd name="connsiteX3" fmla="*/ 4637136 w 4637136"/>
              <a:gd name="connsiteY3" fmla="*/ 1600681 h 1600681"/>
              <a:gd name="connsiteX4" fmla="*/ 0 w 4637136"/>
              <a:gd name="connsiteY4" fmla="*/ 1600681 h 1600681"/>
              <a:gd name="connsiteX0" fmla="*/ 0 w 4637136"/>
              <a:gd name="connsiteY0" fmla="*/ 1600681 h 1600681"/>
              <a:gd name="connsiteX1" fmla="*/ 400170 w 4637136"/>
              <a:gd name="connsiteY1" fmla="*/ 0 h 1600681"/>
              <a:gd name="connsiteX2" fmla="*/ 4617966 w 4637136"/>
              <a:gd name="connsiteY2" fmla="*/ 1174750 h 1600681"/>
              <a:gd name="connsiteX3" fmla="*/ 4637136 w 4637136"/>
              <a:gd name="connsiteY3" fmla="*/ 1600681 h 1600681"/>
              <a:gd name="connsiteX4" fmla="*/ 0 w 4637136"/>
              <a:gd name="connsiteY4" fmla="*/ 1600681 h 1600681"/>
              <a:gd name="connsiteX0" fmla="*/ 25280 w 4662416"/>
              <a:gd name="connsiteY0" fmla="*/ 1216506 h 1216506"/>
              <a:gd name="connsiteX1" fmla="*/ 0 w 4662416"/>
              <a:gd name="connsiteY1" fmla="*/ 0 h 1216506"/>
              <a:gd name="connsiteX2" fmla="*/ 4643246 w 4662416"/>
              <a:gd name="connsiteY2" fmla="*/ 790575 h 1216506"/>
              <a:gd name="connsiteX3" fmla="*/ 4662416 w 4662416"/>
              <a:gd name="connsiteY3" fmla="*/ 1216506 h 1216506"/>
              <a:gd name="connsiteX4" fmla="*/ 25280 w 4662416"/>
              <a:gd name="connsiteY4" fmla="*/ 1216506 h 1216506"/>
              <a:gd name="connsiteX0" fmla="*/ 0 w 4662536"/>
              <a:gd name="connsiteY0" fmla="*/ 1222856 h 1222856"/>
              <a:gd name="connsiteX1" fmla="*/ 120 w 4662536"/>
              <a:gd name="connsiteY1" fmla="*/ 0 h 1222856"/>
              <a:gd name="connsiteX2" fmla="*/ 4643366 w 4662536"/>
              <a:gd name="connsiteY2" fmla="*/ 790575 h 1222856"/>
              <a:gd name="connsiteX3" fmla="*/ 4662536 w 4662536"/>
              <a:gd name="connsiteY3" fmla="*/ 1216506 h 1222856"/>
              <a:gd name="connsiteX4" fmla="*/ 0 w 4662536"/>
              <a:gd name="connsiteY4" fmla="*/ 1222856 h 1222856"/>
              <a:gd name="connsiteX0" fmla="*/ 0 w 5019871"/>
              <a:gd name="connsiteY0" fmla="*/ 1222856 h 1222856"/>
              <a:gd name="connsiteX1" fmla="*/ 120 w 5019871"/>
              <a:gd name="connsiteY1" fmla="*/ 0 h 1222856"/>
              <a:gd name="connsiteX2" fmla="*/ 5019871 w 5019871"/>
              <a:gd name="connsiteY2" fmla="*/ 1118711 h 1222856"/>
              <a:gd name="connsiteX3" fmla="*/ 4662536 w 5019871"/>
              <a:gd name="connsiteY3" fmla="*/ 1216506 h 1222856"/>
              <a:gd name="connsiteX4" fmla="*/ 0 w 5019871"/>
              <a:gd name="connsiteY4" fmla="*/ 1222856 h 1222856"/>
              <a:gd name="connsiteX0" fmla="*/ 0 w 5019871"/>
              <a:gd name="connsiteY0" fmla="*/ 963661 h 963661"/>
              <a:gd name="connsiteX1" fmla="*/ 1138792 w 5019871"/>
              <a:gd name="connsiteY1" fmla="*/ 0 h 963661"/>
              <a:gd name="connsiteX2" fmla="*/ 5019871 w 5019871"/>
              <a:gd name="connsiteY2" fmla="*/ 859516 h 963661"/>
              <a:gd name="connsiteX3" fmla="*/ 4662536 w 5019871"/>
              <a:gd name="connsiteY3" fmla="*/ 957311 h 963661"/>
              <a:gd name="connsiteX4" fmla="*/ 0 w 5019871"/>
              <a:gd name="connsiteY4" fmla="*/ 963661 h 963661"/>
              <a:gd name="connsiteX0" fmla="*/ 0 w 4354716"/>
              <a:gd name="connsiteY0" fmla="*/ 952170 h 957311"/>
              <a:gd name="connsiteX1" fmla="*/ 473637 w 4354716"/>
              <a:gd name="connsiteY1" fmla="*/ 0 h 957311"/>
              <a:gd name="connsiteX2" fmla="*/ 4354716 w 4354716"/>
              <a:gd name="connsiteY2" fmla="*/ 859516 h 957311"/>
              <a:gd name="connsiteX3" fmla="*/ 3997381 w 4354716"/>
              <a:gd name="connsiteY3" fmla="*/ 957311 h 957311"/>
              <a:gd name="connsiteX4" fmla="*/ 0 w 4354716"/>
              <a:gd name="connsiteY4" fmla="*/ 952170 h 957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4716" h="957311">
                <a:moveTo>
                  <a:pt x="0" y="952170"/>
                </a:moveTo>
                <a:lnTo>
                  <a:pt x="473637" y="0"/>
                </a:lnTo>
                <a:lnTo>
                  <a:pt x="4354716" y="859516"/>
                </a:lnTo>
                <a:lnTo>
                  <a:pt x="3997381" y="957311"/>
                </a:lnTo>
                <a:lnTo>
                  <a:pt x="0" y="952170"/>
                </a:ln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i="0">
              <a:latin typeface="Montserrat" pitchFamily="2" charset="77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804672"/>
            <a:ext cx="4486656" cy="960000"/>
          </a:xfrm>
          <a:noFill/>
          <a:ln>
            <a:noFill/>
          </a:ln>
        </p:spPr>
        <p:txBody>
          <a:bodyPr anchor="t" anchorCtr="0">
            <a:normAutofit/>
          </a:bodyPr>
          <a:lstStyle>
            <a:lvl1pPr>
              <a:defRPr sz="2000" b="1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542B13D-E177-A53D-23A0-A10D8885678D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5979136" y="-2389"/>
            <a:ext cx="6218963" cy="6860388"/>
          </a:xfrm>
          <a:custGeom>
            <a:avLst/>
            <a:gdLst>
              <a:gd name="connsiteX0" fmla="*/ 0 w 4662536"/>
              <a:gd name="connsiteY0" fmla="*/ 5143500 h 5143500"/>
              <a:gd name="connsiteX1" fmla="*/ 1165634 w 4662536"/>
              <a:gd name="connsiteY1" fmla="*/ 0 h 5143500"/>
              <a:gd name="connsiteX2" fmla="*/ 3496902 w 4662536"/>
              <a:gd name="connsiteY2" fmla="*/ 0 h 5143500"/>
              <a:gd name="connsiteX3" fmla="*/ 4662536 w 4662536"/>
              <a:gd name="connsiteY3" fmla="*/ 5143500 h 5143500"/>
              <a:gd name="connsiteX4" fmla="*/ 0 w 4662536"/>
              <a:gd name="connsiteY4" fmla="*/ 5143500 h 5143500"/>
              <a:gd name="connsiteX0" fmla="*/ 0 w 4487438"/>
              <a:gd name="connsiteY0" fmla="*/ 5149985 h 5149985"/>
              <a:gd name="connsiteX1" fmla="*/ 990536 w 4487438"/>
              <a:gd name="connsiteY1" fmla="*/ 0 h 5149985"/>
              <a:gd name="connsiteX2" fmla="*/ 3321804 w 4487438"/>
              <a:gd name="connsiteY2" fmla="*/ 0 h 5149985"/>
              <a:gd name="connsiteX3" fmla="*/ 4487438 w 4487438"/>
              <a:gd name="connsiteY3" fmla="*/ 5143500 h 5149985"/>
              <a:gd name="connsiteX4" fmla="*/ 0 w 4487438"/>
              <a:gd name="connsiteY4" fmla="*/ 5149985 h 5149985"/>
              <a:gd name="connsiteX0" fmla="*/ 176784 w 4664222"/>
              <a:gd name="connsiteY0" fmla="*/ 5149985 h 5149985"/>
              <a:gd name="connsiteX1" fmla="*/ 0 w 4664222"/>
              <a:gd name="connsiteY1" fmla="*/ 0 h 5149985"/>
              <a:gd name="connsiteX2" fmla="*/ 3498588 w 4664222"/>
              <a:gd name="connsiteY2" fmla="*/ 0 h 5149985"/>
              <a:gd name="connsiteX3" fmla="*/ 4664222 w 4664222"/>
              <a:gd name="connsiteY3" fmla="*/ 5143500 h 5149985"/>
              <a:gd name="connsiteX4" fmla="*/ 176784 w 4664222"/>
              <a:gd name="connsiteY4" fmla="*/ 5149985 h 5149985"/>
              <a:gd name="connsiteX0" fmla="*/ 176784 w 4664222"/>
              <a:gd name="connsiteY0" fmla="*/ 5149985 h 5149985"/>
              <a:gd name="connsiteX1" fmla="*/ 0 w 4664222"/>
              <a:gd name="connsiteY1" fmla="*/ 0 h 5149985"/>
              <a:gd name="connsiteX2" fmla="*/ 4646451 w 4664222"/>
              <a:gd name="connsiteY2" fmla="*/ 6485 h 5149985"/>
              <a:gd name="connsiteX3" fmla="*/ 4664222 w 4664222"/>
              <a:gd name="connsiteY3" fmla="*/ 5143500 h 5149985"/>
              <a:gd name="connsiteX4" fmla="*/ 176784 w 4664222"/>
              <a:gd name="connsiteY4" fmla="*/ 5149985 h 5149985"/>
              <a:gd name="connsiteX0" fmla="*/ 176784 w 4676396"/>
              <a:gd name="connsiteY0" fmla="*/ 5189013 h 5189013"/>
              <a:gd name="connsiteX1" fmla="*/ 0 w 4676396"/>
              <a:gd name="connsiteY1" fmla="*/ 39028 h 5189013"/>
              <a:gd name="connsiteX2" fmla="*/ 4675414 w 4676396"/>
              <a:gd name="connsiteY2" fmla="*/ 0 h 5189013"/>
              <a:gd name="connsiteX3" fmla="*/ 4664222 w 4676396"/>
              <a:gd name="connsiteY3" fmla="*/ 5182528 h 5189013"/>
              <a:gd name="connsiteX4" fmla="*/ 176784 w 4676396"/>
              <a:gd name="connsiteY4" fmla="*/ 5189013 h 5189013"/>
              <a:gd name="connsiteX0" fmla="*/ 176784 w 4664222"/>
              <a:gd name="connsiteY0" fmla="*/ 5149985 h 5149985"/>
              <a:gd name="connsiteX1" fmla="*/ 0 w 4664222"/>
              <a:gd name="connsiteY1" fmla="*/ 0 h 5149985"/>
              <a:gd name="connsiteX2" fmla="*/ 4580250 w 4664222"/>
              <a:gd name="connsiteY2" fmla="*/ 246463 h 5149985"/>
              <a:gd name="connsiteX3" fmla="*/ 4664222 w 4664222"/>
              <a:gd name="connsiteY3" fmla="*/ 5143500 h 5149985"/>
              <a:gd name="connsiteX4" fmla="*/ 176784 w 4664222"/>
              <a:gd name="connsiteY4" fmla="*/ 5149985 h 5149985"/>
              <a:gd name="connsiteX0" fmla="*/ 176784 w 4664222"/>
              <a:gd name="connsiteY0" fmla="*/ 5151776 h 5151776"/>
              <a:gd name="connsiteX1" fmla="*/ 0 w 4664222"/>
              <a:gd name="connsiteY1" fmla="*/ 1791 h 5151776"/>
              <a:gd name="connsiteX2" fmla="*/ 4654726 w 4664222"/>
              <a:gd name="connsiteY2" fmla="*/ 0 h 5151776"/>
              <a:gd name="connsiteX3" fmla="*/ 4664222 w 4664222"/>
              <a:gd name="connsiteY3" fmla="*/ 5145291 h 5151776"/>
              <a:gd name="connsiteX4" fmla="*/ 176784 w 4664222"/>
              <a:gd name="connsiteY4" fmla="*/ 5151776 h 5151776"/>
              <a:gd name="connsiteX0" fmla="*/ 176784 w 4664222"/>
              <a:gd name="connsiteY0" fmla="*/ 5151776 h 5151776"/>
              <a:gd name="connsiteX1" fmla="*/ 0 w 4664222"/>
              <a:gd name="connsiteY1" fmla="*/ 1791 h 5151776"/>
              <a:gd name="connsiteX2" fmla="*/ 4658864 w 4664222"/>
              <a:gd name="connsiteY2" fmla="*/ 0 h 5151776"/>
              <a:gd name="connsiteX3" fmla="*/ 4664222 w 4664222"/>
              <a:gd name="connsiteY3" fmla="*/ 5145291 h 5151776"/>
              <a:gd name="connsiteX4" fmla="*/ 176784 w 4664222"/>
              <a:gd name="connsiteY4" fmla="*/ 5151776 h 5151776"/>
              <a:gd name="connsiteX0" fmla="*/ 292636 w 4664222"/>
              <a:gd name="connsiteY0" fmla="*/ 5006962 h 5145291"/>
              <a:gd name="connsiteX1" fmla="*/ 0 w 4664222"/>
              <a:gd name="connsiteY1" fmla="*/ 1791 h 5145291"/>
              <a:gd name="connsiteX2" fmla="*/ 4658864 w 4664222"/>
              <a:gd name="connsiteY2" fmla="*/ 0 h 5145291"/>
              <a:gd name="connsiteX3" fmla="*/ 4664222 w 4664222"/>
              <a:gd name="connsiteY3" fmla="*/ 5145291 h 5145291"/>
              <a:gd name="connsiteX4" fmla="*/ 292636 w 4664222"/>
              <a:gd name="connsiteY4" fmla="*/ 5006962 h 5145291"/>
              <a:gd name="connsiteX0" fmla="*/ 180922 w 4664222"/>
              <a:gd name="connsiteY0" fmla="*/ 5139364 h 5145291"/>
              <a:gd name="connsiteX1" fmla="*/ 0 w 4664222"/>
              <a:gd name="connsiteY1" fmla="*/ 1791 h 5145291"/>
              <a:gd name="connsiteX2" fmla="*/ 4658864 w 4664222"/>
              <a:gd name="connsiteY2" fmla="*/ 0 h 5145291"/>
              <a:gd name="connsiteX3" fmla="*/ 4664222 w 4664222"/>
              <a:gd name="connsiteY3" fmla="*/ 5145291 h 5145291"/>
              <a:gd name="connsiteX4" fmla="*/ 180922 w 4664222"/>
              <a:gd name="connsiteY4" fmla="*/ 5139364 h 5145291"/>
              <a:gd name="connsiteX0" fmla="*/ 437451 w 4664222"/>
              <a:gd name="connsiteY0" fmla="*/ 4775259 h 5145291"/>
              <a:gd name="connsiteX1" fmla="*/ 0 w 4664222"/>
              <a:gd name="connsiteY1" fmla="*/ 1791 h 5145291"/>
              <a:gd name="connsiteX2" fmla="*/ 4658864 w 4664222"/>
              <a:gd name="connsiteY2" fmla="*/ 0 h 5145291"/>
              <a:gd name="connsiteX3" fmla="*/ 4664222 w 4664222"/>
              <a:gd name="connsiteY3" fmla="*/ 5145291 h 5145291"/>
              <a:gd name="connsiteX4" fmla="*/ 437451 w 4664222"/>
              <a:gd name="connsiteY4" fmla="*/ 4775259 h 5145291"/>
              <a:gd name="connsiteX0" fmla="*/ 172647 w 4664222"/>
              <a:gd name="connsiteY0" fmla="*/ 5139364 h 5145291"/>
              <a:gd name="connsiteX1" fmla="*/ 0 w 4664222"/>
              <a:gd name="connsiteY1" fmla="*/ 1791 h 5145291"/>
              <a:gd name="connsiteX2" fmla="*/ 4658864 w 4664222"/>
              <a:gd name="connsiteY2" fmla="*/ 0 h 5145291"/>
              <a:gd name="connsiteX3" fmla="*/ 4664222 w 4664222"/>
              <a:gd name="connsiteY3" fmla="*/ 5145291 h 5145291"/>
              <a:gd name="connsiteX4" fmla="*/ 172647 w 4664222"/>
              <a:gd name="connsiteY4" fmla="*/ 5139364 h 514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4222" h="5145291">
                <a:moveTo>
                  <a:pt x="172647" y="5139364"/>
                </a:moveTo>
                <a:lnTo>
                  <a:pt x="0" y="1791"/>
                </a:lnTo>
                <a:lnTo>
                  <a:pt x="4658864" y="0"/>
                </a:lnTo>
                <a:cubicBezTo>
                  <a:pt x="4664788" y="1712338"/>
                  <a:pt x="4658298" y="3432953"/>
                  <a:pt x="4664222" y="5145291"/>
                </a:cubicBezTo>
                <a:lnTo>
                  <a:pt x="172647" y="513936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  Drag picture to placeholder </a:t>
            </a:r>
            <a:br>
              <a:rPr lang="en-US"/>
            </a:br>
            <a:r>
              <a:rPr lang="en-US"/>
              <a:t>  or click icon to add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751865-6122-86A9-35BC-512DE0B851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2" y="5873044"/>
            <a:ext cx="2203607" cy="52180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58D2FA-AE84-8DDB-391F-EB4FAF45273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04672" y="1764673"/>
            <a:ext cx="4580128" cy="3936139"/>
          </a:xfrm>
        </p:spPr>
        <p:txBody>
          <a:bodyPr>
            <a:normAutofit/>
          </a:bodyPr>
          <a:lstStyle>
            <a:lvl1pPr marL="228594" indent="-228594">
              <a:buClr>
                <a:schemeClr val="bg1"/>
              </a:buClr>
              <a:buFont typeface="Montserrat" pitchFamily="2" charset="0"/>
              <a:buChar char="●"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189" indent="-228594">
              <a:buClr>
                <a:schemeClr val="bg1"/>
              </a:buClr>
              <a:buFont typeface="Montserrat" pitchFamily="2" charset="0"/>
              <a:buChar char="●"/>
              <a:defRPr sz="1467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2pPr>
            <a:lvl3pPr marL="685783" indent="-228594">
              <a:buClr>
                <a:schemeClr val="bg1"/>
              </a:buClr>
              <a:buFont typeface="Montserrat" pitchFamily="2" charset="0"/>
              <a:buChar char="●"/>
              <a:defRPr sz="1467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3pPr>
            <a:lvl4pPr marL="914377" indent="-228594">
              <a:buClr>
                <a:schemeClr val="bg1"/>
              </a:buClr>
              <a:buFont typeface="Montserrat" pitchFamily="2" charset="0"/>
              <a:buChar char="●"/>
              <a:defRPr sz="1467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4pPr>
            <a:lvl5pPr marL="1142971" indent="-228594">
              <a:buClr>
                <a:schemeClr val="bg1"/>
              </a:buClr>
              <a:buFont typeface="Montserrat" pitchFamily="2" charset="0"/>
              <a:buChar char="●"/>
              <a:defRPr sz="1467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EDDF-4D43-F19D-0624-78D56139A6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25446" y="5650285"/>
            <a:ext cx="4495429" cy="801891"/>
          </a:xfrm>
        </p:spPr>
        <p:txBody>
          <a:bodyPr anchor="b">
            <a:noAutofit/>
          </a:bodyPr>
          <a:lstStyle>
            <a:lvl1pPr marL="0" indent="0" algn="r">
              <a:buNone/>
              <a:defRPr sz="1200" b="0">
                <a:solidFill>
                  <a:schemeClr val="bg1"/>
                </a:solidFill>
                <a:highlight>
                  <a:srgbClr val="833AB4"/>
                </a:highlight>
              </a:defRPr>
            </a:lvl1pPr>
            <a:lvl2pPr marL="228594" indent="0">
              <a:buNone/>
              <a:defRPr sz="1333" b="0"/>
            </a:lvl2pPr>
            <a:lvl3pPr marL="457189" indent="0">
              <a:buNone/>
              <a:defRPr sz="1333" b="0"/>
            </a:lvl3pPr>
            <a:lvl4pPr marL="685783" indent="0">
              <a:buNone/>
              <a:defRPr sz="1333" b="0"/>
            </a:lvl4pPr>
            <a:lvl5pPr marL="914377" indent="0">
              <a:buNone/>
              <a:defRPr sz="1333" b="0"/>
            </a:lvl5pPr>
          </a:lstStyle>
          <a:p>
            <a:pPr lvl="0"/>
            <a:r>
              <a:rPr lang="en-US"/>
              <a:t>Click to edit caption text</a:t>
            </a:r>
          </a:p>
        </p:txBody>
      </p:sp>
    </p:spTree>
    <p:extLst>
      <p:ext uri="{BB962C8B-B14F-4D97-AF65-F5344CB8AC3E}">
        <p14:creationId xmlns:p14="http://schemas.microsoft.com/office/powerpoint/2010/main" val="317967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34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5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CB69489-68B7-4E42-8C6D-0F9DCB547FA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43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89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7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5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7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67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2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9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AEB62-9FA0-8FF7-680F-629A05A05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00794-80A2-2B08-B026-EA40F83CF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248C5-4B47-6AE0-405D-E2C6FE26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3419C-468E-B106-C52C-0E5842A12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B9818-7B17-57F1-E3AA-F5CB4EB4F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022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959A86E-0709-4652-9930-C70E9656F8E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2B389-B676-8C1A-5178-D63F46662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4A407-A965-1678-978D-0B9C8B69B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4DA4B-7D48-A129-BA3C-329A1174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D129F-0442-0E74-7D7B-63FAB486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67EFD-1673-ED01-9C77-D522EC474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9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79058-27BF-B0B7-4D51-8B57A7401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E793C-6F85-4792-EF80-A41942510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C062D-30CB-D071-A5E9-D67D75A9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5BD76-3987-5130-7A38-F8046D70A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00767-77A5-CFC3-FC84-D01729DC4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296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C81D1-3A27-F136-CCB9-6F08CE7A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BE4C8-CA01-AA91-C9DD-F15ED6788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F2925-3629-004F-4D3F-1BCDDB194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A092F-6943-A46C-8055-F6BF9B3EA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A7100-EB71-9190-F946-CA8E1CB1F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14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FB66-A2C6-3D49-CF15-24B178706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19224-C3ED-9340-CEEC-2BB097EBFA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FD24E1-481D-B167-3D9C-718B36B15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7C62E-4F49-987A-1488-96878688E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ABE66-329F-B290-65AA-4FA0C5F1F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BEE00-3F81-C46D-E5BC-A9CA55573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316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39370-24C4-371C-BCFE-BEF2B767D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DD907-DD35-468A-BDD4-067B73C74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173DB-CF12-8F58-1E96-C4729B6B2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FDA8E-3302-588A-086E-7C51C081F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031B90-89E7-4216-8B82-9AC2351C6C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6188D6-166A-F57B-6E48-702B014E9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CD2C22-DF9D-B02E-3C14-236A7FD9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91E98B-E491-069E-FE36-1CD53847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20AED-6F2E-B651-74ED-0D47EB8E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E9EED0-D4C0-90A8-B37B-2F7607597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6747A5-19C7-93AF-2A56-2D3B64B6B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0EE37-4694-E07F-11D2-DE33ACAE0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43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139F94-6742-281E-A7E9-5E924928C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A22B2D-B403-27BD-7AF7-E90F5A02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6B638-05D9-F075-6A55-E597184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602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64132-90DA-9729-F7BC-ED4528067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AD47F-4606-598E-26F6-59293333D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9DD43-8DF1-1A96-127A-7C4325F5E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713D1-FB3D-8C8D-B5D1-B9A2E0F1F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3D351-E815-12DE-E5D8-392DCEFF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C73698-DC15-9953-B8A6-802D45E6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20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6DB4B-ED15-4B56-2CF9-26226482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29750-F938-9FD2-942F-0A48C17407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7BD1F-C329-B49A-E540-39DA99C77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F827D-C693-39D2-69FD-D5D312C35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3AC8A-18CA-CBB8-1DAA-036A7E55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7FB66-96CA-E700-CF4B-08BAEE229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700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EFD8-C46C-4558-13EB-5505D2AC5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05067C-DAAB-6E58-4330-29CA44521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CF75D-2445-6C03-0F21-3B22EB742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085A6-A462-94DD-F087-C30E5CB02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1421A-64C1-8ACE-F658-C2154DA6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89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theme" Target="../theme/theme16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0976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816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645FC50-E083-487D-862A-612BF0385E42}" type="slidenum">
              <a:rPr lang="en-GB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816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42" r:id="rId13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6480E-221F-6F40-8648-2F6F457E2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E2AA7-7801-C417-AC66-D9A38D8B9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653B-5AC0-D39F-83A2-9D5142E54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7FDB45-B87A-4991-AAC7-C16182202E5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3B236-AC9A-6BFE-26E0-887A43BCC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248B6-8D90-929F-111C-386220301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18374C-B4E0-497F-AB7A-5A4D6D874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86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463F3-679F-A4E1-B078-EDCF278B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3647A-0B6C-375A-BA3E-D592737AB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1D0B6-EC84-F9BF-E315-B81230B60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B5D23D-D901-4F81-A68C-038B9976532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A34B-AD38-9AAD-1BA4-963065F1A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71998-F5D6-8EB0-4C66-26014AAF4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EC27C8-7102-4D2A-9F9D-97A331A53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21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10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  <p:sldLayoutId id="2147484059" r:id="rId13"/>
    <p:sldLayoutId id="2147484060" r:id="rId14"/>
    <p:sldLayoutId id="2147484061" r:id="rId15"/>
    <p:sldLayoutId id="2147484062" r:id="rId16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ctr" defTabSz="609585" rtl="0" eaLnBrk="1" fontAlgn="base" hangingPunct="1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A209D8-9928-4A0C-A588-0DF54B33FD4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F0FCD-E151-45A2-AD6A-B4EC189E98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0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850483" rtl="0" eaLnBrk="1" latinLnBrk="0" hangingPunct="1">
        <a:lnSpc>
          <a:spcPct val="90000"/>
        </a:lnSpc>
        <a:spcBef>
          <a:spcPct val="0"/>
        </a:spcBef>
        <a:buNone/>
        <a:defRPr sz="40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621" indent="-212621" algn="l" defTabSz="850483" rtl="0" eaLnBrk="1" latinLnBrk="0" hangingPunct="1">
        <a:lnSpc>
          <a:spcPct val="90000"/>
        </a:lnSpc>
        <a:spcBef>
          <a:spcPts val="930"/>
        </a:spcBef>
        <a:buFont typeface="Arial" panose="020B0604020202020204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1pPr>
      <a:lvl2pPr marL="637863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063104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88346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4pPr>
      <a:lvl5pPr marL="1913588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5pPr>
      <a:lvl6pPr marL="2338829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6pPr>
      <a:lvl7pPr marL="2764071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7pPr>
      <a:lvl8pPr marL="3189313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8pPr>
      <a:lvl9pPr marL="3614555" indent="-212621" algn="l" defTabSz="850483" rtl="0" eaLnBrk="1" latinLnBrk="0" hangingPunct="1">
        <a:lnSpc>
          <a:spcPct val="90000"/>
        </a:lnSpc>
        <a:spcBef>
          <a:spcPts val="465"/>
        </a:spcBef>
        <a:buFont typeface="Arial" panose="020B0604020202020204" pitchFamily="34" charset="0"/>
        <a:buChar char="•"/>
        <a:defRPr sz="16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1pPr>
      <a:lvl2pPr marL="425242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2pPr>
      <a:lvl3pPr marL="850483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3pPr>
      <a:lvl4pPr marL="1275725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4pPr>
      <a:lvl5pPr marL="1700967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5pPr>
      <a:lvl6pPr marL="2126209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6pPr>
      <a:lvl7pPr marL="2551450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7pPr>
      <a:lvl8pPr marL="2976692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8pPr>
      <a:lvl9pPr marL="3401934" algn="l" defTabSz="850483" rtl="0" eaLnBrk="1" latinLnBrk="0" hangingPunct="1">
        <a:defRPr sz="16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207F59-0C31-3C47-942F-8BDD3CBB3C2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16189C-D25E-6943-8CD6-584B50169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0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769C37-04FC-3539-C930-34063237D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49537-61EF-594F-E412-7A322C361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3D579-0778-0A84-B224-ACF6AA2C1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253631-12A4-4F9F-A9CF-D5B7BC8AE6B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571E3-0C12-36FE-9A9F-EDEC030C7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70C2C-F33B-B075-6B3C-7D218D40F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DAAD1B-AA1E-45FA-BF8E-EED8DF8D6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90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A6A41-7C1E-72E0-96CE-01BD725314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31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FFDC8-8544-B124-2488-A2CC460CD0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C9F22-1F13-56E1-3653-2C8556D5F9C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3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68591CB1-5642-46D3-94E4-D5B3DBF52DF8}" type="datetime1">
              <a:rPr lang="en-US"/>
              <a:pPr lvl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88A7F-1F62-475D-3A58-BB36649C237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371DC-F62A-45D1-3FA0-BC755ABE765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3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7F626BE5-8A65-4A5F-8F0A-04F803AECB5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9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  <p:sldLayoutId id="2147484113" r:id="rId13"/>
    <p:sldLayoutId id="2147484114" r:id="rId14"/>
    <p:sldLayoutId id="2147484115" r:id="rId15"/>
    <p:sldLayoutId id="2147484116" r:id="rId16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GB" sz="3300" b="0" i="0" u="none" strike="noStrike" kern="1200" cap="none" spc="0" baseline="0">
          <a:solidFill>
            <a:srgbClr val="000000"/>
          </a:solidFill>
          <a:uFillTx/>
          <a:latin typeface="Arial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GB" sz="210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8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5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35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GB" sz="135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0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6"/>
          <p:cNvSpPr/>
          <p:nvPr/>
        </p:nvSpPr>
        <p:spPr>
          <a:xfrm>
            <a:off x="0" y="441360"/>
            <a:ext cx="12187080" cy="6295680"/>
          </a:xfrm>
          <a:prstGeom prst="rect">
            <a:avLst/>
          </a:prstGeom>
          <a:solidFill>
            <a:srgbClr val="E6005B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E6005B"/>
              </a:solidFill>
              <a:latin typeface="Calibri"/>
              <a:ea typeface="DejaVu Sans"/>
            </a:endParaRPr>
          </a:p>
        </p:txBody>
      </p:sp>
      <p:pic>
        <p:nvPicPr>
          <p:cNvPr id="83" name="Picture 3"/>
          <p:cNvPicPr/>
          <p:nvPr/>
        </p:nvPicPr>
        <p:blipFill>
          <a:blip r:embed="rId14"/>
          <a:stretch/>
        </p:blipFill>
        <p:spPr>
          <a:xfrm>
            <a:off x="442800" y="800280"/>
            <a:ext cx="3422520" cy="100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dt" idx="7"/>
          </p:nvPr>
        </p:nvSpPr>
        <p:spPr>
          <a:xfrm>
            <a:off x="6275520" y="6058080"/>
            <a:ext cx="5468760" cy="35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HU Logo White.pdf">
            <a:extLst>
              <a:ext uri="{FF2B5EF4-FFF2-40B4-BE49-F238E27FC236}">
                <a16:creationId xmlns:a16="http://schemas.microsoft.com/office/drawing/2014/main" id="{512A6EDF-2E7D-367A-AF45-CF26274C4B7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2763" y="5615500"/>
            <a:ext cx="1800225" cy="717550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E86541C-E544-06B3-D437-42EEC9AB1D6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092875" y="6455931"/>
            <a:ext cx="274114" cy="27186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292100">
              <a:defRPr sz="11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67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2286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4572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6858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9144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11430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13716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16002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1828800" algn="l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59C4BF-D68A-F91F-60EF-723D819E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DE2A6-651B-FC1F-4526-6B520E0FD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EF23A-1CF8-C1AC-85E1-9CF23C35E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Raleway Light" pitchFamily="2" charset="77"/>
              </a:defRPr>
            </a:lvl1pPr>
          </a:lstStyle>
          <a:p>
            <a:fld id="{419E291A-0462-3A44-9828-B5181980B6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5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30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9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E352E0-85EC-23D7-60AC-5EF3E1F4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45DE9-7195-A2C5-3D8B-B9F0B0144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784F1-9214-1DA4-FCC0-272DF09FC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9DAE2B-3A50-B846-8E53-B49BC99A5D0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65ACA-FC08-7718-D1D1-13B3D0ED2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AA91F-3CD1-21D0-AE2D-4EEBBE0EC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11BD9F-F7AE-A64E-8DA3-62B972C3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8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B5DC3-465D-BA41-8643-CE2B70344AE6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A955B-ACB3-8C44-BFDC-45E040C2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EB5501-53D3-8888-6D97-7EDA7963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0E8C8-A19C-7D70-CD75-D76C0BCD8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86E8C-E73B-3CC3-C563-837A7F193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64B1C-4569-4E32-BD5E-65983A6F5C1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C0DA3-6A23-0EAC-7770-4FB6BE02D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1E1D1-7134-C3AC-45FD-8A771ED4D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2BCC24-B055-4A61-8A09-D8555C32D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24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96.xml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4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26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3119A-E903-2C7C-589D-1C7538D19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539A7CD-40DE-7D0F-0A1E-29DB119BB175}"/>
              </a:ext>
            </a:extLst>
          </p:cNvPr>
          <p:cNvSpPr/>
          <p:nvPr/>
        </p:nvSpPr>
        <p:spPr>
          <a:xfrm>
            <a:off x="-2085272" y="-1903228"/>
            <a:ext cx="10664455" cy="106644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>
                <a:srgbClr val="000000"/>
              </a:buClr>
            </a:pPr>
            <a:endParaRPr lang="en-GB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B051528-9467-EFA2-3DD1-58D4D08C5A9B}"/>
              </a:ext>
            </a:extLst>
          </p:cNvPr>
          <p:cNvSpPr/>
          <p:nvPr/>
        </p:nvSpPr>
        <p:spPr>
          <a:xfrm>
            <a:off x="-2252893" y="-1889056"/>
            <a:ext cx="10664455" cy="10664455"/>
          </a:xfrm>
          <a:prstGeom prst="ellipse">
            <a:avLst/>
          </a:prstGeom>
          <a:solidFill>
            <a:srgbClr val="3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>
                <a:srgbClr val="000000"/>
              </a:buClr>
            </a:pPr>
            <a:endParaRPr lang="en-GB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1460BF9-96E4-80A7-1FA0-B9591118939F}"/>
              </a:ext>
            </a:extLst>
          </p:cNvPr>
          <p:cNvSpPr/>
          <p:nvPr/>
        </p:nvSpPr>
        <p:spPr>
          <a:xfrm>
            <a:off x="-2021771" y="-1678973"/>
            <a:ext cx="10276401" cy="102764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>
                <a:srgbClr val="000000"/>
              </a:buClr>
            </a:pPr>
            <a:endParaRPr lang="en-GB" sz="1400" kern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9" name="Picture 8" descr="A silhouette of a person jumping in the air&#10;&#10;Description automatically generated">
            <a:extLst>
              <a:ext uri="{FF2B5EF4-FFF2-40B4-BE49-F238E27FC236}">
                <a16:creationId xmlns:a16="http://schemas.microsoft.com/office/drawing/2014/main" id="{27DA0DDE-D550-AB83-67A1-12DF7567A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471" y="119977"/>
            <a:ext cx="1995660" cy="19956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641366F-5D92-DB62-7D31-BE6631B25445}"/>
              </a:ext>
            </a:extLst>
          </p:cNvPr>
          <p:cNvSpPr/>
          <p:nvPr/>
        </p:nvSpPr>
        <p:spPr>
          <a:xfrm>
            <a:off x="7895571" y="2443100"/>
            <a:ext cx="3652752" cy="3646805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01600">
            <a:solidFill>
              <a:srgbClr val="37B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>
                <a:srgbClr val="000000"/>
              </a:buClr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3BB7766-74D4-FD26-C860-9D6D648DEFAF}"/>
              </a:ext>
            </a:extLst>
          </p:cNvPr>
          <p:cNvSpPr/>
          <p:nvPr/>
        </p:nvSpPr>
        <p:spPr>
          <a:xfrm>
            <a:off x="8033890" y="2581211"/>
            <a:ext cx="3395777" cy="3390248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1016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>
                <a:srgbClr val="000000"/>
              </a:buClr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5" name="AutoShape 4" descr="Info Table: University of Law - UK / Events - Simon Fraser University">
            <a:extLst>
              <a:ext uri="{FF2B5EF4-FFF2-40B4-BE49-F238E27FC236}">
                <a16:creationId xmlns:a16="http://schemas.microsoft.com/office/drawing/2014/main" id="{284629DD-90F9-084E-CFDB-1244F1C999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buClr>
                <a:srgbClr val="000000"/>
              </a:buClr>
            </a:pPr>
            <a:endParaRPr lang="en-GB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AutoShape 10" descr="u of law logo">
            <a:extLst>
              <a:ext uri="{FF2B5EF4-FFF2-40B4-BE49-F238E27FC236}">
                <a16:creationId xmlns:a16="http://schemas.microsoft.com/office/drawing/2014/main" id="{7F319420-0E99-8FC1-E5A5-629FEC25DC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buClr>
                <a:srgbClr val="000000"/>
              </a:buClr>
            </a:pPr>
            <a:endParaRPr lang="en-GB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239130-6620-F211-2A71-FA95DFB8D96A}"/>
              </a:ext>
            </a:extLst>
          </p:cNvPr>
          <p:cNvSpPr txBox="1"/>
          <p:nvPr/>
        </p:nvSpPr>
        <p:spPr>
          <a:xfrm>
            <a:off x="159802" y="338105"/>
            <a:ext cx="11263268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40">
              <a:buClr>
                <a:srgbClr val="000000"/>
              </a:buClr>
              <a:defRPr/>
            </a:pPr>
            <a:r>
              <a:rPr lang="en-GB" sz="4267" b="1" kern="0" dirty="0">
                <a:solidFill>
                  <a:srgbClr val="37B34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New Guides and Podcasts</a:t>
            </a:r>
          </a:p>
        </p:txBody>
      </p:sp>
      <p:pic>
        <p:nvPicPr>
          <p:cNvPr id="15" name="Picture 1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5324403-AF63-E4F3-69B2-C8C11B942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302" y="1466175"/>
            <a:ext cx="3846613" cy="38466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01D32CB-B214-37A0-BDDB-9E8B3434D3FC}"/>
              </a:ext>
            </a:extLst>
          </p:cNvPr>
          <p:cNvSpPr txBox="1"/>
          <p:nvPr/>
        </p:nvSpPr>
        <p:spPr>
          <a:xfrm>
            <a:off x="762333" y="5779460"/>
            <a:ext cx="697630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GB" sz="2667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UniTasterDays.com/Students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945841-12C3-BB4B-CB8F-6D4421240B29}"/>
              </a:ext>
            </a:extLst>
          </p:cNvPr>
          <p:cNvCxnSpPr>
            <a:cxnSpLocks/>
          </p:cNvCxnSpPr>
          <p:nvPr/>
        </p:nvCxnSpPr>
        <p:spPr>
          <a:xfrm>
            <a:off x="1925239" y="6312940"/>
            <a:ext cx="4672784" cy="0"/>
          </a:xfrm>
          <a:prstGeom prst="line">
            <a:avLst/>
          </a:prstGeom>
          <a:ln w="57150">
            <a:solidFill>
              <a:srgbClr val="37B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B21122F-CEA3-1AC1-BFB5-8C05CE20C3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093" y="1466173"/>
            <a:ext cx="2708883" cy="38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7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3DAE71-9431-32D8-8D9F-F2E2D2DCB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22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B6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2B4FA3-B375-878E-3531-414989B5C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75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91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60E395-3392-2A7B-0481-F55E7B8CC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13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DBC31C7-AB11-8529-9554-83DD25DB0D04}"/>
              </a:ext>
            </a:extLst>
          </p:cNvPr>
          <p:cNvSpPr/>
          <p:nvPr/>
        </p:nvSpPr>
        <p:spPr>
          <a:xfrm>
            <a:off x="624584" y="527865"/>
            <a:ext cx="47916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Visit Winchester!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819744-8E62-2E58-F8D8-65DD4ECA3D32}"/>
              </a:ext>
            </a:extLst>
          </p:cNvPr>
          <p:cNvSpPr/>
          <p:nvPr/>
        </p:nvSpPr>
        <p:spPr>
          <a:xfrm>
            <a:off x="318755" y="1783361"/>
            <a:ext cx="5403354" cy="34470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Our Open Days and Campus Tours are a great opportunity to see our beautiful campus, take a tour of our stunning accommodation, and meet staff and students from the course you are looking to study.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Find out more at </a:t>
            </a:r>
            <a:r>
              <a:rPr kumimoji="0" lang="en-US" sz="2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winchester.ac.uk/study/visit-us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F38869-E31D-BE87-0EE9-8CFFA58289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49885" y="772583"/>
            <a:ext cx="3022706" cy="2016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C5124D-BF4F-A04E-28BF-3338B5FF45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62511" y="778074"/>
            <a:ext cx="3023421" cy="201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244BC1-F904-84F8-5A29-B841370BFA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49962" y="3029728"/>
            <a:ext cx="3022552" cy="2016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CF2189-5576-FE25-148E-D76D085D9A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66291" y="3035219"/>
            <a:ext cx="3015861" cy="201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8350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D5213-E82B-453B-D968-F07E0B9FC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885CA-7BB7-DA68-F69F-03FDDB0BC0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standing in front of a colorful wall&#10;&#10;Description automatically generated">
            <a:extLst>
              <a:ext uri="{FF2B5EF4-FFF2-40B4-BE49-F238E27FC236}">
                <a16:creationId xmlns:a16="http://schemas.microsoft.com/office/drawing/2014/main" id="{E00E5A32-E8C1-88EE-57CF-2F6981BC5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C0520B-C520-4059-475F-2AA69E69E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" y="641"/>
            <a:ext cx="1219199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BE66E3D-7CAF-E2A7-4D65-6A32C4949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23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046FF-1AC6-4513-9CDA-A165DF11CE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487920" y="1822544"/>
            <a:ext cx="6770483" cy="2429369"/>
          </a:xfrm>
        </p:spPr>
        <p:txBody>
          <a:bodyPr vert="horz" lIns="91440" tIns="45720" rIns="91440" bIns="45720" anchor="t">
            <a:normAutofit/>
          </a:bodyPr>
          <a:lstStyle/>
          <a:p>
            <a:endParaRPr lang="en-GB" sz="3200" dirty="0"/>
          </a:p>
          <a:p>
            <a:pPr marL="1142971" lvl="1" indent="-457189">
              <a:buFont typeface="Arial" panose="020B0604020202020204" pitchFamily="34" charset="0"/>
              <a:buChar char="•"/>
            </a:pPr>
            <a:r>
              <a:rPr lang="en-GB" sz="29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 3</a:t>
            </a:r>
            <a:r>
              <a:rPr lang="en-GB" sz="2933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29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October 2026</a:t>
            </a:r>
          </a:p>
          <a:p>
            <a:pPr marL="1142971" lvl="1" indent="-457189">
              <a:buFont typeface="Arial" panose="020B0604020202020204" pitchFamily="34" charset="0"/>
              <a:buChar char="•"/>
            </a:pPr>
            <a:r>
              <a:rPr lang="en-GB" sz="29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 28</a:t>
            </a:r>
            <a:r>
              <a:rPr lang="en-GB" sz="2933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9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November 2026</a:t>
            </a:r>
          </a:p>
          <a:p>
            <a:pPr marL="380356" indent="-380356">
              <a:buFont typeface="Wingdings" panose="05000000000000000000" pitchFamily="2" charset="2"/>
              <a:buChar char="ü"/>
            </a:pPr>
            <a:endParaRPr lang="en-GB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676BD7-EC4D-480D-921C-E71DA1EA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127" y="1677120"/>
            <a:ext cx="4994391" cy="812832"/>
          </a:xfrm>
        </p:spPr>
        <p:txBody>
          <a:bodyPr/>
          <a:lstStyle/>
          <a:p>
            <a:r>
              <a:rPr lang="en-GB" dirty="0"/>
              <a:t>Open Days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E7B6F7-DD82-4309-A252-0F9B2C875E64}"/>
              </a:ext>
            </a:extLst>
          </p:cNvPr>
          <p:cNvSpPr txBox="1"/>
          <p:nvPr/>
        </p:nvSpPr>
        <p:spPr>
          <a:xfrm>
            <a:off x="2805734" y="4251912"/>
            <a:ext cx="3829191" cy="1528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GB" sz="2400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 here:</a:t>
            </a:r>
          </a:p>
          <a:p>
            <a:pPr defTabSz="609585"/>
            <a:endParaRPr lang="en-GB" sz="2400" u="sng" dirty="0">
              <a:solidFill>
                <a:srgbClr val="FFFFFF"/>
              </a:solidFill>
              <a:latin typeface="Calibri"/>
            </a:endParaRPr>
          </a:p>
          <a:p>
            <a:pPr defTabSz="609585"/>
            <a:endParaRPr lang="en-GB" sz="2400" u="sng" dirty="0">
              <a:solidFill>
                <a:srgbClr val="FFFFFF"/>
              </a:solidFill>
              <a:latin typeface="Calibri"/>
            </a:endParaRPr>
          </a:p>
          <a:p>
            <a:pPr defTabSz="609585"/>
            <a:r>
              <a:rPr lang="en-GB" sz="2133" dirty="0">
                <a:solidFill>
                  <a:srgbClr val="FFFFFF"/>
                </a:solidFill>
                <a:latin typeface="Calibri"/>
              </a:rPr>
              <a:t>www.aston.ac.uk/open-days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A8D4A1-C7AD-D573-AACC-F1D10C1A2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06" y="4251912"/>
            <a:ext cx="2314221" cy="231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6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ABACB4-BF3D-6D68-FE98-2B057DC39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43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123AC-52CC-7B6B-7B62-E16F2D63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374" y="4961560"/>
            <a:ext cx="5741253" cy="300251"/>
          </a:xfrm>
        </p:spPr>
        <p:txBody>
          <a:bodyPr>
            <a:noAutofit/>
          </a:bodyPr>
          <a:lstStyle/>
          <a:p>
            <a:r>
              <a:rPr lang="en-GB" sz="2133" dirty="0">
                <a:latin typeface="Karla ExtraBold" pitchFamily="2" charset="0"/>
              </a:rPr>
              <a:t>Join us for our upcoming Open Days!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7F347-311C-E140-A847-DD4439D03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764" y="2637398"/>
            <a:ext cx="2212473" cy="221247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23314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149D-A594-6D71-96DE-1677DB195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882D1D-236A-8229-F75C-99C871466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8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1643B756-84E4-BFD8-3568-D735EA9A77B0}"/>
              </a:ext>
            </a:extLst>
          </p:cNvPr>
          <p:cNvSpPr txBox="1"/>
          <p:nvPr/>
        </p:nvSpPr>
        <p:spPr>
          <a:xfrm>
            <a:off x="4349438" y="7404"/>
            <a:ext cx="6322174" cy="6309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/>
                <a:ea typeface="+mn-ea"/>
                <a:cs typeface="+mn-cs"/>
              </a:rPr>
              <a:t>FREE SUBJECT TASTER DAYS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Great experience for Personal Statements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Take part in subject taster sessions, hear from experts, talk to current students and explore our campuses.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Travel funding available.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 30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September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 Criminology Taster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7 October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      Sports Taster Day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 9 October 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     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Music &amp; Media Taster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 21 October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        Architecture Taster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 21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October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     Law Taster Day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 4 November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   Creative Connections Festival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 4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November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   Performing Arts Masterclass Day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 10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November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  Education Taster Day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 11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November 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    Geography &amp; Biosciences Taster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 11 November 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 Accounting &amp; Finance Taster 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   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BOOK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www.glos.ac.uk/outreach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/>
                <a:ea typeface="+mn-ea"/>
                <a:cs typeface="+mn-cs"/>
              </a:rPr>
              <a:t>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/>
                <a:ea typeface="+mn-ea"/>
                <a:cs typeface="+mn-cs"/>
              </a:rPr>
              <a:t>  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6946C46-F57A-E96C-A038-28DFCC6B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47" t="1231" r="22616" b="-1033"/>
          <a:stretch>
            <a:fillRect/>
          </a:stretch>
        </p:blipFill>
        <p:spPr>
          <a:xfrm>
            <a:off x="-13137" y="13138"/>
            <a:ext cx="3818067" cy="691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6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2" descr="https://arden.ac.uk/">
            <a:extLst>
              <a:ext uri="{FF2B5EF4-FFF2-40B4-BE49-F238E27FC236}">
                <a16:creationId xmlns:a16="http://schemas.microsoft.com/office/drawing/2014/main" id="{2625396D-EED1-8DC5-4429-CC1258CC5797}"/>
              </a:ext>
            </a:extLst>
          </p:cNvPr>
          <p:cNvSpPr/>
          <p:nvPr/>
        </p:nvSpPr>
        <p:spPr>
          <a:xfrm>
            <a:off x="10728105" y="4742088"/>
            <a:ext cx="1320305" cy="1320305"/>
          </a:xfrm>
          <a:custGeom>
            <a:avLst/>
            <a:gdLst/>
            <a:ahLst/>
            <a:cxnLst/>
            <a:rect l="l" t="t" r="r" b="b"/>
            <a:pathLst>
              <a:path w="1980457" h="1980457">
                <a:moveTo>
                  <a:pt x="0" y="0"/>
                </a:moveTo>
                <a:lnTo>
                  <a:pt x="1980457" y="0"/>
                </a:lnTo>
                <a:lnTo>
                  <a:pt x="1980457" y="1980457"/>
                </a:lnTo>
                <a:lnTo>
                  <a:pt x="0" y="19804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4D2D0-040E-16B8-6C48-2F7F85505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038" y="127000"/>
            <a:ext cx="1721962" cy="162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934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502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B763C-B240-DA2A-92D1-7E6D9FA00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963F77-793C-E04B-D094-437082B9B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0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0179B-F85B-9896-337D-A6D91802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67600BE-C87B-B5ED-28D7-8FA6C5259D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39714"/>
            <a:ext cx="12192001" cy="6378575"/>
          </a:xfrm>
          <a:prstGeom prst="rect">
            <a:avLst/>
          </a:prstGeom>
        </p:spPr>
      </p:pic>
      <p:sp>
        <p:nvSpPr>
          <p:cNvPr id="4" name="AutoShape 2" descr="A preview of asset 5884 ON DEMAND">
            <a:extLst>
              <a:ext uri="{FF2B5EF4-FFF2-40B4-BE49-F238E27FC236}">
                <a16:creationId xmlns:a16="http://schemas.microsoft.com/office/drawing/2014/main" id="{62320A34-53AD-64A5-29B0-06BD8575E8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73845" y="6845"/>
            <a:ext cx="3563902" cy="356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5048" tIns="42524" rIns="85048" bIns="42524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GB" sz="1674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BF01457-F561-E525-D994-B498085CD2B1}"/>
              </a:ext>
            </a:extLst>
          </p:cNvPr>
          <p:cNvSpPr/>
          <p:nvPr/>
        </p:nvSpPr>
        <p:spPr>
          <a:xfrm rot="5400000">
            <a:off x="2906712" y="-2666999"/>
            <a:ext cx="6378575" cy="12192001"/>
          </a:xfrm>
          <a:prstGeom prst="rect">
            <a:avLst/>
          </a:prstGeom>
          <a:gradFill flip="none" rotWithShape="1">
            <a:gsLst>
              <a:gs pos="0">
                <a:srgbClr val="002B53">
                  <a:alpha val="56367"/>
                </a:srgb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7F9AA4-F4A1-48D5-16D5-03B4015B7B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20" y="494220"/>
            <a:ext cx="4114800" cy="1881241"/>
          </a:xfrm>
          <a:prstGeom prst="rect">
            <a:avLst/>
          </a:prstGeom>
        </p:spPr>
      </p:pic>
      <p:pic>
        <p:nvPicPr>
          <p:cNvPr id="18" name="Picture 17" descr="A black and white square with blue text&#10;&#10;Description automatically generated">
            <a:extLst>
              <a:ext uri="{FF2B5EF4-FFF2-40B4-BE49-F238E27FC236}">
                <a16:creationId xmlns:a16="http://schemas.microsoft.com/office/drawing/2014/main" id="{551AC551-72DF-D3A9-13BF-D8DCBE5B4F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67" r="-16667"/>
          <a:stretch/>
        </p:blipFill>
        <p:spPr>
          <a:xfrm>
            <a:off x="9806874" y="661082"/>
            <a:ext cx="2171767" cy="16288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D7E08D2-C065-C91C-287A-777FD6CC433D}"/>
              </a:ext>
            </a:extLst>
          </p:cNvPr>
          <p:cNvSpPr txBox="1"/>
          <p:nvPr/>
        </p:nvSpPr>
        <p:spPr>
          <a:xfrm>
            <a:off x="502784" y="2311716"/>
            <a:ext cx="6382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 your Open Day </a:t>
            </a:r>
            <a:b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Campus Tour now.</a:t>
            </a:r>
            <a:br>
              <a:rPr lang="en-GB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020EC4-44D6-DA6A-C467-ECAE6886D5B5}"/>
              </a:ext>
            </a:extLst>
          </p:cNvPr>
          <p:cNvSpPr/>
          <p:nvPr/>
        </p:nvSpPr>
        <p:spPr>
          <a:xfrm>
            <a:off x="713232" y="971233"/>
            <a:ext cx="8553598" cy="4973244"/>
          </a:xfrm>
          <a:custGeom>
            <a:avLst/>
            <a:gdLst>
              <a:gd name="csX0" fmla="*/ 0 w 8741664"/>
              <a:gd name="csY0" fmla="*/ 0 h 5212080"/>
              <a:gd name="csX1" fmla="*/ 8741664 w 8741664"/>
              <a:gd name="csY1" fmla="*/ 0 h 5212080"/>
              <a:gd name="csX2" fmla="*/ 8741664 w 8741664"/>
              <a:gd name="csY2" fmla="*/ 5212080 h 5212080"/>
              <a:gd name="csX3" fmla="*/ 0 w 8741664"/>
              <a:gd name="csY3" fmla="*/ 5212080 h 5212080"/>
              <a:gd name="csX4" fmla="*/ 0 w 8741664"/>
              <a:gd name="csY4" fmla="*/ 0 h 5212080"/>
              <a:gd name="csX0" fmla="*/ 0 w 8741664"/>
              <a:gd name="csY0" fmla="*/ 0 h 5212080"/>
              <a:gd name="csX1" fmla="*/ 3840480 w 8741664"/>
              <a:gd name="csY1" fmla="*/ 18288 h 5212080"/>
              <a:gd name="csX2" fmla="*/ 8741664 w 8741664"/>
              <a:gd name="csY2" fmla="*/ 0 h 5212080"/>
              <a:gd name="csX3" fmla="*/ 8741664 w 8741664"/>
              <a:gd name="csY3" fmla="*/ 5212080 h 5212080"/>
              <a:gd name="csX4" fmla="*/ 0 w 8741664"/>
              <a:gd name="csY4" fmla="*/ 5212080 h 5212080"/>
              <a:gd name="csX5" fmla="*/ 0 w 8741664"/>
              <a:gd name="csY5" fmla="*/ 0 h 5212080"/>
              <a:gd name="csX0" fmla="*/ 18288 w 8759952"/>
              <a:gd name="csY0" fmla="*/ 0 h 5212080"/>
              <a:gd name="csX1" fmla="*/ 3858768 w 8759952"/>
              <a:gd name="csY1" fmla="*/ 18288 h 5212080"/>
              <a:gd name="csX2" fmla="*/ 8759952 w 8759952"/>
              <a:gd name="csY2" fmla="*/ 0 h 5212080"/>
              <a:gd name="csX3" fmla="*/ 8759952 w 8759952"/>
              <a:gd name="csY3" fmla="*/ 5212080 h 5212080"/>
              <a:gd name="csX4" fmla="*/ 18288 w 8759952"/>
              <a:gd name="csY4" fmla="*/ 5212080 h 5212080"/>
              <a:gd name="csX5" fmla="*/ 0 w 8759952"/>
              <a:gd name="csY5" fmla="*/ 3621024 h 5212080"/>
              <a:gd name="csX6" fmla="*/ 18288 w 8759952"/>
              <a:gd name="csY6" fmla="*/ 0 h 5212080"/>
              <a:gd name="csX0" fmla="*/ 3858768 w 8759952"/>
              <a:gd name="csY0" fmla="*/ 18288 h 5212080"/>
              <a:gd name="csX1" fmla="*/ 8759952 w 8759952"/>
              <a:gd name="csY1" fmla="*/ 0 h 5212080"/>
              <a:gd name="csX2" fmla="*/ 8759952 w 8759952"/>
              <a:gd name="csY2" fmla="*/ 5212080 h 5212080"/>
              <a:gd name="csX3" fmla="*/ 18288 w 8759952"/>
              <a:gd name="csY3" fmla="*/ 5212080 h 5212080"/>
              <a:gd name="csX4" fmla="*/ 0 w 8759952"/>
              <a:gd name="csY4" fmla="*/ 3621024 h 5212080"/>
              <a:gd name="csX5" fmla="*/ 109728 w 8759952"/>
              <a:gd name="csY5" fmla="*/ 91440 h 5212080"/>
              <a:gd name="csX0" fmla="*/ 3858768 w 8759952"/>
              <a:gd name="csY0" fmla="*/ 18288 h 5212080"/>
              <a:gd name="csX1" fmla="*/ 8759952 w 8759952"/>
              <a:gd name="csY1" fmla="*/ 0 h 5212080"/>
              <a:gd name="csX2" fmla="*/ 8759952 w 8759952"/>
              <a:gd name="csY2" fmla="*/ 5212080 h 5212080"/>
              <a:gd name="csX3" fmla="*/ 18288 w 8759952"/>
              <a:gd name="csY3" fmla="*/ 5212080 h 5212080"/>
              <a:gd name="csX4" fmla="*/ 0 w 8759952"/>
              <a:gd name="csY4" fmla="*/ 3621024 h 5212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759952" h="5212080">
                <a:moveTo>
                  <a:pt x="3858768" y="18288"/>
                </a:moveTo>
                <a:lnTo>
                  <a:pt x="8759952" y="0"/>
                </a:lnTo>
                <a:lnTo>
                  <a:pt x="8759952" y="5212080"/>
                </a:lnTo>
                <a:lnTo>
                  <a:pt x="18288" y="5212080"/>
                </a:lnTo>
                <a:lnTo>
                  <a:pt x="0" y="3621024"/>
                </a:lnTo>
              </a:path>
            </a:pathLst>
          </a:custGeom>
          <a:noFill/>
          <a:ln w="152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091108-D2D3-953C-0DFB-681E791D43D8}"/>
              </a:ext>
            </a:extLst>
          </p:cNvPr>
          <p:cNvSpPr txBox="1"/>
          <p:nvPr/>
        </p:nvSpPr>
        <p:spPr>
          <a:xfrm>
            <a:off x="604792" y="6044692"/>
            <a:ext cx="6382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2400" b="1" dirty="0" err="1">
                <a:solidFill>
                  <a:srgbClr val="002B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brunel.ac.uk</a:t>
            </a:r>
            <a:r>
              <a:rPr lang="en-GB" sz="2400" b="1" dirty="0">
                <a:solidFill>
                  <a:srgbClr val="002B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/study/open-days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316FE90-73E4-2FB7-1B66-A8F4683848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47" y="4402584"/>
            <a:ext cx="1345520" cy="13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2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FF17B6-B916-F1C9-3CB7-80B8BAE03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13581" y="4730958"/>
            <a:ext cx="1084521" cy="7852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INSERT QR CODE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41C5-38EC-1E3D-5826-BFFAEABAC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363" y="4576549"/>
            <a:ext cx="1086061" cy="109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18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EKEYPADS" val="1,2,3,4,5,6,7,8,9,10,11,12,13,14,15,16,17,18,19,20,21,22,23,24,25,26,27,28,29,30,31,32,33,34,35,36,37,38,39,40,41,42,43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10_Office Theme">
  <a:themeElements>
    <a:clrScheme name="Aston Uni">
      <a:dk1>
        <a:srgbClr val="000000"/>
      </a:dk1>
      <a:lt1>
        <a:srgbClr val="FFFFFF"/>
      </a:lt1>
      <a:dk2>
        <a:srgbClr val="600063"/>
      </a:dk2>
      <a:lt2>
        <a:srgbClr val="EEECE1"/>
      </a:lt2>
      <a:accent1>
        <a:srgbClr val="FE2900"/>
      </a:accent1>
      <a:accent2>
        <a:srgbClr val="D20061"/>
      </a:accent2>
      <a:accent3>
        <a:srgbClr val="900186"/>
      </a:accent3>
      <a:accent4>
        <a:srgbClr val="8064A2"/>
      </a:accent4>
      <a:accent5>
        <a:srgbClr val="FE2900"/>
      </a:accent5>
      <a:accent6>
        <a:srgbClr val="D20061"/>
      </a:accent6>
      <a:hlink>
        <a:srgbClr val="600063"/>
      </a:hlink>
      <a:folHlink>
        <a:srgbClr val="6000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ston University Powerpoint Template (2024) 16_9 (MASTER)(CAMPUS)" id="{90A689FA-362E-6040-BE9E-E5EDE8954080}" vid="{601B3BE4-7336-8A4B-B401-66118CCE268C}"/>
    </a:ext>
  </a:extLst>
</a:theme>
</file>

<file path=ppt/theme/theme13.xml><?xml version="1.0" encoding="utf-8"?>
<a:theme xmlns:a="http://schemas.openxmlformats.org/drawingml/2006/main" name="1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D-2926 LI UniTasterDays SM v1" id="{F67DA63C-EFF6-094D-9956-A7F9BB75ECAA}" vid="{7BCA99CE-697A-234F-B34A-9D61A55B5F31}"/>
    </a:ext>
  </a:extLst>
</a:theme>
</file>

<file path=ppt/theme/theme1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_Outreach_Presentation_Template (March 2023)" id="{6B08FC3E-BE25-4A32-9833-4FF98006846C}" vid="{075CB62B-E1F3-41F6-AE1F-044493B07661}"/>
    </a:ext>
  </a:extLst>
</a:theme>
</file>

<file path=ppt/theme/theme1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3_BasicWhite">
  <a:themeElements>
    <a:clrScheme name="21_BasicWhite">
      <a:dk1>
        <a:srgbClr val="5E5E5E"/>
      </a:dk1>
      <a:lt1>
        <a:srgbClr val="005E0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University of Winchester">
      <a:dk1>
        <a:srgbClr val="000000"/>
      </a:dk1>
      <a:lt1>
        <a:srgbClr val="FFFFFF"/>
      </a:lt1>
      <a:dk2>
        <a:srgbClr val="7B2082"/>
      </a:dk2>
      <a:lt2>
        <a:srgbClr val="E7E6E6"/>
      </a:lt2>
      <a:accent1>
        <a:srgbClr val="7B2082"/>
      </a:accent1>
      <a:accent2>
        <a:srgbClr val="EC6907"/>
      </a:accent2>
      <a:accent3>
        <a:srgbClr val="008F8B"/>
      </a:accent3>
      <a:accent4>
        <a:srgbClr val="FDC300"/>
      </a:accent4>
      <a:accent5>
        <a:srgbClr val="0080C2"/>
      </a:accent5>
      <a:accent6>
        <a:srgbClr val="535659"/>
      </a:accent6>
      <a:hlink>
        <a:srgbClr val="0563C1"/>
      </a:hlink>
      <a:folHlink>
        <a:srgbClr val="7B208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itle, Text +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02265_MasterBrandPPT_Oct25.pptx" id="{4BCB2FF5-E38A-42AE-9786-B91DE6E5013B}" vid="{795C6125-3265-42EF-9A71-364FC9AB077C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231</Words>
  <Application>Microsoft Office PowerPoint</Application>
  <PresentationFormat>Widescreen</PresentationFormat>
  <Paragraphs>40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19</vt:i4>
      </vt:variant>
    </vt:vector>
  </HeadingPairs>
  <TitlesOfParts>
    <vt:vector size="56" baseType="lpstr">
      <vt:lpstr>Aptos</vt:lpstr>
      <vt:lpstr>Aptos Display</vt:lpstr>
      <vt:lpstr>Arial</vt:lpstr>
      <vt:lpstr>Calibri</vt:lpstr>
      <vt:lpstr>Calibri Light</vt:lpstr>
      <vt:lpstr>Century Gothic</vt:lpstr>
      <vt:lpstr>Georgia</vt:lpstr>
      <vt:lpstr>Helvetica</vt:lpstr>
      <vt:lpstr>Impact</vt:lpstr>
      <vt:lpstr>Karla</vt:lpstr>
      <vt:lpstr>Karla ExtraBold</vt:lpstr>
      <vt:lpstr>Montserrat</vt:lpstr>
      <vt:lpstr>Raleway</vt:lpstr>
      <vt:lpstr>Raleway Light</vt:lpstr>
      <vt:lpstr>Symbol</vt:lpstr>
      <vt:lpstr>System Font Regular</vt:lpstr>
      <vt:lpstr>Times New Roman</vt:lpstr>
      <vt:lpstr>Trebuchet MS</vt:lpstr>
      <vt:lpstr>Univers LT Pro 65 Bold</vt:lpstr>
      <vt:lpstr>Wingdings</vt:lpstr>
      <vt:lpstr>Office Theme</vt:lpstr>
      <vt:lpstr>Office Theme</vt:lpstr>
      <vt:lpstr>23_BasicWhite</vt:lpstr>
      <vt:lpstr>1_Office Theme</vt:lpstr>
      <vt:lpstr>3_Office Theme</vt:lpstr>
      <vt:lpstr>1_Title, Text + Image</vt:lpstr>
      <vt:lpstr>5_Office Theme</vt:lpstr>
      <vt:lpstr>6_Office Theme</vt:lpstr>
      <vt:lpstr>8_Office Theme</vt:lpstr>
      <vt:lpstr>4_Office Theme</vt:lpstr>
      <vt:lpstr>9_Office Theme</vt:lpstr>
      <vt:lpstr>10_Office Theme</vt:lpstr>
      <vt:lpstr>11_Office Theme</vt:lpstr>
      <vt:lpstr>2_Office Theme</vt:lpstr>
      <vt:lpstr>7_Office Theme</vt:lpstr>
      <vt:lpstr>4_Custom Design</vt:lpstr>
      <vt:lpstr>12_Office Theme</vt:lpstr>
      <vt:lpstr>PowerPoint Presentation</vt:lpstr>
      <vt:lpstr>Join us for our upcoming Open Days!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Days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revision>1</cp:revision>
  <dcterms:created xsi:type="dcterms:W3CDTF">2023-04-26T10:56:51Z</dcterms:created>
  <dcterms:modified xsi:type="dcterms:W3CDTF">2026-09-03T12:55:41Z</dcterms:modified>
  <dc:language/>
</cp:coreProperties>
</file>