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4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5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6.xml" ContentType="application/vnd.openxmlformats-officedocument.theme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theme/theme8.xml" ContentType="application/vnd.openxmlformats-officedocument.theme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theme/theme9.xml" ContentType="application/vnd.openxmlformats-officedocument.theme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theme/theme10.xml" ContentType="application/vnd.openxmlformats-officedocument.theme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theme/theme11.xml" ContentType="application/vnd.openxmlformats-officedocument.theme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theme/theme12.xml" ContentType="application/vnd.openxmlformats-officedocument.theme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theme/theme13.xml" ContentType="application/vnd.openxmlformats-officedocument.theme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theme/theme14.xml" ContentType="application/vnd.openxmlformats-officedocument.theme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theme/theme15.xml" ContentType="application/vnd.openxmlformats-officedocument.theme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theme/theme16.xml" ContentType="application/vnd.openxmlformats-officedocument.theme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theme/theme17.xml" ContentType="application/vnd.openxmlformats-officedocument.theme+xml"/>
  <Override PartName="/ppt/theme/theme1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  <p:sldMasterId id="2147483674" r:id="rId2"/>
    <p:sldMasterId id="2147483743" r:id="rId3"/>
    <p:sldMasterId id="2147483770" r:id="rId4"/>
    <p:sldMasterId id="2147483811" r:id="rId5"/>
    <p:sldMasterId id="2147483919" r:id="rId6"/>
    <p:sldMasterId id="2147483940" r:id="rId7"/>
    <p:sldMasterId id="2147483971" r:id="rId8"/>
    <p:sldMasterId id="2147484009" r:id="rId9"/>
    <p:sldMasterId id="2147484033" r:id="rId10"/>
    <p:sldMasterId id="2147484046" r:id="rId11"/>
    <p:sldMasterId id="2147484063" r:id="rId12"/>
    <p:sldMasterId id="2147484075" r:id="rId13"/>
    <p:sldMasterId id="2147484087" r:id="rId14"/>
    <p:sldMasterId id="2147484117" r:id="rId15"/>
    <p:sldMasterId id="2147484129" r:id="rId16"/>
    <p:sldMasterId id="2147484155" r:id="rId17"/>
  </p:sldMasterIdLst>
  <p:notesMasterIdLst>
    <p:notesMasterId r:id="rId41"/>
  </p:notesMasterIdLst>
  <p:sldIdLst>
    <p:sldId id="260" r:id="rId18"/>
    <p:sldId id="952" r:id="rId19"/>
    <p:sldId id="948" r:id="rId20"/>
    <p:sldId id="949" r:id="rId21"/>
    <p:sldId id="950" r:id="rId22"/>
    <p:sldId id="947" r:id="rId23"/>
    <p:sldId id="550" r:id="rId24"/>
    <p:sldId id="951" r:id="rId25"/>
    <p:sldId id="731" r:id="rId26"/>
    <p:sldId id="946" r:id="rId27"/>
    <p:sldId id="257" r:id="rId28"/>
    <p:sldId id="256" r:id="rId29"/>
    <p:sldId id="943" r:id="rId30"/>
    <p:sldId id="258" r:id="rId31"/>
    <p:sldId id="271" r:id="rId32"/>
    <p:sldId id="942" r:id="rId33"/>
    <p:sldId id="941" r:id="rId34"/>
    <p:sldId id="937" r:id="rId35"/>
    <p:sldId id="263" r:id="rId36"/>
    <p:sldId id="273" r:id="rId37"/>
    <p:sldId id="922" r:id="rId38"/>
    <p:sldId id="920" r:id="rId39"/>
    <p:sldId id="420" r:id="rId40"/>
  </p:sldIdLst>
  <p:sldSz cx="12192000" cy="6858000"/>
  <p:notesSz cx="7559675" cy="10691813"/>
  <p:custDataLst>
    <p:tags r:id="rId42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 showAnimation="0">
    <p:kiosk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587" autoAdjust="0"/>
    <p:restoredTop sz="86441" autoAdjust="0"/>
  </p:normalViewPr>
  <p:slideViewPr>
    <p:cSldViewPr snapToGrid="0">
      <p:cViewPr varScale="1">
        <p:scale>
          <a:sx n="95" d="100"/>
          <a:sy n="95" d="100"/>
        </p:scale>
        <p:origin x="396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1.xml"/><Relationship Id="rId26" Type="http://schemas.openxmlformats.org/officeDocument/2006/relationships/slide" Target="slides/slide9.xml"/><Relationship Id="rId39" Type="http://schemas.openxmlformats.org/officeDocument/2006/relationships/slide" Target="slides/slide22.xml"/><Relationship Id="rId21" Type="http://schemas.openxmlformats.org/officeDocument/2006/relationships/slide" Target="slides/slide4.xml"/><Relationship Id="rId34" Type="http://schemas.openxmlformats.org/officeDocument/2006/relationships/slide" Target="slides/slide17.xml"/><Relationship Id="rId42" Type="http://schemas.openxmlformats.org/officeDocument/2006/relationships/tags" Target="tags/tag1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9" Type="http://schemas.openxmlformats.org/officeDocument/2006/relationships/slide" Target="slides/slide12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7.xml"/><Relationship Id="rId32" Type="http://schemas.openxmlformats.org/officeDocument/2006/relationships/slide" Target="slides/slide15.xml"/><Relationship Id="rId37" Type="http://schemas.openxmlformats.org/officeDocument/2006/relationships/slide" Target="slides/slide20.xml"/><Relationship Id="rId40" Type="http://schemas.openxmlformats.org/officeDocument/2006/relationships/slide" Target="slides/slide23.xml"/><Relationship Id="rId45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6.xml"/><Relationship Id="rId28" Type="http://schemas.openxmlformats.org/officeDocument/2006/relationships/slide" Target="slides/slide11.xml"/><Relationship Id="rId36" Type="http://schemas.openxmlformats.org/officeDocument/2006/relationships/slide" Target="slides/slide19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2.xml"/><Relationship Id="rId31" Type="http://schemas.openxmlformats.org/officeDocument/2006/relationships/slide" Target="slides/slide14.xml"/><Relationship Id="rId44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5.xml"/><Relationship Id="rId27" Type="http://schemas.openxmlformats.org/officeDocument/2006/relationships/slide" Target="slides/slide10.xml"/><Relationship Id="rId30" Type="http://schemas.openxmlformats.org/officeDocument/2006/relationships/slide" Target="slides/slide13.xml"/><Relationship Id="rId35" Type="http://schemas.openxmlformats.org/officeDocument/2006/relationships/slide" Target="slides/slide18.xml"/><Relationship Id="rId43" Type="http://schemas.openxmlformats.org/officeDocument/2006/relationships/presProps" Target="presProps.xml"/><Relationship Id="rId8" Type="http://schemas.openxmlformats.org/officeDocument/2006/relationships/slideMaster" Target="slideMasters/slideMaster8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8.xml"/><Relationship Id="rId33" Type="http://schemas.openxmlformats.org/officeDocument/2006/relationships/slide" Target="slides/slide16.xml"/><Relationship Id="rId38" Type="http://schemas.openxmlformats.org/officeDocument/2006/relationships/slide" Target="slides/slide21.xml"/><Relationship Id="rId46" Type="http://schemas.openxmlformats.org/officeDocument/2006/relationships/tableStyles" Target="tableStyles.xml"/><Relationship Id="rId20" Type="http://schemas.openxmlformats.org/officeDocument/2006/relationships/slide" Target="slides/slide3.xml"/><Relationship Id="rId41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r>
              <a:rPr lang="en-GB" sz="4400" b="0" strike="noStrike" spc="-1">
                <a:solidFill>
                  <a:srgbClr val="000000"/>
                </a:solidFill>
                <a:latin typeface="Arial"/>
              </a:rPr>
              <a:t>Click to move the slide</a:t>
            </a:r>
          </a:p>
        </p:txBody>
      </p:sp>
      <p:sp>
        <p:nvSpPr>
          <p:cNvPr id="288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0">
              <a:buNone/>
            </a:pPr>
            <a:r>
              <a:rPr lang="en-GB" sz="2000" b="0" strike="noStrike" spc="-1">
                <a:solidFill>
                  <a:srgbClr val="000000"/>
                </a:solidFill>
                <a:latin typeface="Arial"/>
              </a:rPr>
              <a:t>Click to edit the notes' format</a:t>
            </a:r>
          </a:p>
        </p:txBody>
      </p:sp>
      <p:sp>
        <p:nvSpPr>
          <p:cNvPr id="289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en-GB" sz="1400" b="0" strike="noStrike" spc="-1">
                <a:solidFill>
                  <a:srgbClr val="000000"/>
                </a:solidFill>
                <a:latin typeface="Times New Roman"/>
              </a:rPr>
              <a:t>&lt;header&gt;</a:t>
            </a:r>
          </a:p>
        </p:txBody>
      </p:sp>
      <p:sp>
        <p:nvSpPr>
          <p:cNvPr id="290" name="PlaceHolder 4"/>
          <p:cNvSpPr>
            <a:spLocks noGrp="1"/>
          </p:cNvSpPr>
          <p:nvPr>
            <p:ph type="dt" idx="18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GB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GB" sz="1400" b="0" strike="noStrike" spc="-1">
                <a:solidFill>
                  <a:srgbClr val="000000"/>
                </a:solidFill>
                <a:latin typeface="Times New Roman"/>
              </a:rPr>
              <a:t>&lt;date/time&gt;</a:t>
            </a:r>
          </a:p>
        </p:txBody>
      </p:sp>
      <p:sp>
        <p:nvSpPr>
          <p:cNvPr id="291" name="PlaceHolder 5"/>
          <p:cNvSpPr>
            <a:spLocks noGrp="1"/>
          </p:cNvSpPr>
          <p:nvPr>
            <p:ph type="ftr" idx="19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en-GB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GB" sz="1400" b="0" strike="noStrike" spc="-1">
                <a:solidFill>
                  <a:srgbClr val="000000"/>
                </a:solidFill>
                <a:latin typeface="Times New Roman"/>
              </a:rPr>
              <a:t>&lt;footer&gt;</a:t>
            </a:r>
          </a:p>
        </p:txBody>
      </p:sp>
      <p:sp>
        <p:nvSpPr>
          <p:cNvPr id="292" name="PlaceHolder 6"/>
          <p:cNvSpPr>
            <a:spLocks noGrp="1"/>
          </p:cNvSpPr>
          <p:nvPr>
            <p:ph type="sldNum" idx="20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GB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215032B2-48F7-4640-8934-6FCFBCD87886}" type="slidenum">
              <a:rPr lang="en-GB" sz="1400" b="0" strike="noStrike" spc="-1">
                <a:solidFill>
                  <a:srgbClr val="000000"/>
                </a:solidFill>
                <a:latin typeface="Times New Roman"/>
              </a:rPr>
              <a:t>‹#›</a:t>
            </a:fld>
            <a:endParaRPr lang="en-GB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23943C-64B9-E625-BB76-9BD3C593CE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E022E93-3652-9A50-4CE9-B3A6D991397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2D9E59C-91AE-657A-1F89-41045E469E9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39700" indent="0">
              <a:buNone/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FA8D92-E546-556A-5F71-4DF9A6FAA94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GB" sz="12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</a:t>
            </a:fld>
            <a:endParaRPr kumimoji="0" lang="en-GB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21127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Image Placeholder 1">
            <a:extLst>
              <a:ext uri="{FF2B5EF4-FFF2-40B4-BE49-F238E27FC236}">
                <a16:creationId xmlns:a16="http://schemas.microsoft.com/office/drawing/2014/main" id="{B3BCA582-3F49-B5FC-0307-90BF3A37299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Notes Placeholder 2">
            <a:extLst>
              <a:ext uri="{FF2B5EF4-FFF2-40B4-BE49-F238E27FC236}">
                <a16:creationId xmlns:a16="http://schemas.microsoft.com/office/drawing/2014/main" id="{F16FF36A-EE72-952D-FC4B-D9F69B1610E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altLang="en-US" dirty="0"/>
          </a:p>
        </p:txBody>
      </p:sp>
      <p:sp>
        <p:nvSpPr>
          <p:cNvPr id="15364" name="Slide Number Placeholder 3">
            <a:extLst>
              <a:ext uri="{FF2B5EF4-FFF2-40B4-BE49-F238E27FC236}">
                <a16:creationId xmlns:a16="http://schemas.microsoft.com/office/drawing/2014/main" id="{059D29DB-8ECF-B9F0-108C-3E8F2A5273C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Lato" panose="020F0502020204030203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Lato" panose="020F0502020204030203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ato" panose="020F0502020204030203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ato" panose="020F0502020204030203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ato" panose="020F0502020204030203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" panose="020F0502020204030203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" panose="020F0502020204030203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" panose="020F0502020204030203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" panose="020F0502020204030203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CDA4B1-EFD9-449E-8100-676FB014979F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ato" panose="020F0502020204030203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77800" y="1076325"/>
            <a:ext cx="9571038" cy="53848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B7CA318-D01D-4738-B18A-80EED93A5AD9}" type="slidenum">
              <a:rPr kumimoji="0" lang="en-GB" sz="17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GB" sz="17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761063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en-GB" sz="1800" dirty="0">
              <a:solidFill>
                <a:schemeClr val="bg1"/>
              </a:solidFill>
              <a:effectLst/>
              <a:latin typeface="Raleway" panose="020B0503030101060003" pitchFamily="34" charset="0"/>
              <a:ea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A39C972-C18A-FE4B-B111-ACE97135EBB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11249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EC998FB-D5C2-46C3-AC5A-6DF59597C57F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091005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4.png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8.jpg"/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0.xml"/></Relationships>
</file>

<file path=ppt/slideLayouts/_rels/slideLayout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Master" Target="../slideMasters/slideMaster11.xml"/></Relationships>
</file>

<file path=ppt/slideLayouts/_rels/slideLayout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Master" Target="../slideMasters/slideMaster11.xml"/></Relationships>
</file>

<file path=ppt/slideLayouts/_rels/slideLayout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Master" Target="../slideMasters/slideMaster11.xml"/></Relationships>
</file>

<file path=ppt/slideLayouts/_rels/slideLayout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Master" Target="../slideMasters/slideMaster11.xml"/></Relationships>
</file>

<file path=ppt/slideLayouts/_rels/slideLayout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Master" Target="../slideMasters/slideMaster11.xml"/></Relationships>
</file>

<file path=ppt/slideLayouts/_rels/slideLayout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Master" Target="../slideMasters/slideMaster11.xml"/></Relationships>
</file>

<file path=ppt/slideLayouts/_rels/slideLayout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Master" Target="../slideMasters/slideMaster11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Master" Target="../slideMasters/slideMaster14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emf"/><Relationship Id="rId2" Type="http://schemas.openxmlformats.org/officeDocument/2006/relationships/image" Target="../media/image42.png"/><Relationship Id="rId1" Type="http://schemas.openxmlformats.org/officeDocument/2006/relationships/slideMaster" Target="../slideMasters/slideMaster16.xml"/></Relationships>
</file>

<file path=ppt/slideLayouts/_rels/slideLayout1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emf"/><Relationship Id="rId2" Type="http://schemas.openxmlformats.org/officeDocument/2006/relationships/image" Target="../media/image44.png"/><Relationship Id="rId1" Type="http://schemas.openxmlformats.org/officeDocument/2006/relationships/slideMaster" Target="../slideMasters/slideMaster16.xml"/></Relationships>
</file>

<file path=ppt/slideLayouts/_rels/slideLayout1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emf"/><Relationship Id="rId2" Type="http://schemas.openxmlformats.org/officeDocument/2006/relationships/image" Target="../media/image45.emf"/><Relationship Id="rId1" Type="http://schemas.openxmlformats.org/officeDocument/2006/relationships/slideMaster" Target="../slideMasters/slideMaster16.xml"/></Relationships>
</file>

<file path=ppt/slideLayouts/_rels/slideLayout1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svg"/><Relationship Id="rId1" Type="http://schemas.openxmlformats.org/officeDocument/2006/relationships/slideMaster" Target="../slideMasters/slideMaster17.xml"/></Relationships>
</file>

<file path=ppt/slideLayouts/_rels/slideLayout2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svg"/><Relationship Id="rId1" Type="http://schemas.openxmlformats.org/officeDocument/2006/relationships/slideMaster" Target="../slideMasters/slideMaster17.xml"/></Relationships>
</file>

<file path=ppt/slideLayouts/_rels/slideLayout2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svg"/><Relationship Id="rId1" Type="http://schemas.openxmlformats.org/officeDocument/2006/relationships/slideMaster" Target="../slideMasters/slideMaster17.xml"/></Relationships>
</file>

<file path=ppt/slideLayouts/_rels/slideLayout2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svg"/><Relationship Id="rId1" Type="http://schemas.openxmlformats.org/officeDocument/2006/relationships/slideMaster" Target="../slideMasters/slideMaster17.xml"/></Relationships>
</file>

<file path=ppt/slideLayouts/_rels/slideLayout2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svg"/><Relationship Id="rId1" Type="http://schemas.openxmlformats.org/officeDocument/2006/relationships/slideMaster" Target="../slideMasters/slideMaster17.xml"/></Relationships>
</file>

<file path=ppt/slideLayouts/_rels/slideLayout2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svg"/><Relationship Id="rId2" Type="http://schemas.openxmlformats.org/officeDocument/2006/relationships/image" Target="../media/image48.png"/><Relationship Id="rId1" Type="http://schemas.openxmlformats.org/officeDocument/2006/relationships/slideMaster" Target="../slideMasters/slideMaster17.xml"/></Relationships>
</file>

<file path=ppt/slideLayouts/_rels/slideLayout2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svg"/><Relationship Id="rId2" Type="http://schemas.openxmlformats.org/officeDocument/2006/relationships/image" Target="../media/image49.png"/><Relationship Id="rId1" Type="http://schemas.openxmlformats.org/officeDocument/2006/relationships/slideMaster" Target="../slideMasters/slideMaster17.xml"/></Relationships>
</file>

<file path=ppt/slideLayouts/_rels/slideLayout2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svg"/><Relationship Id="rId2" Type="http://schemas.openxmlformats.org/officeDocument/2006/relationships/image" Target="../media/image50.png"/><Relationship Id="rId1" Type="http://schemas.openxmlformats.org/officeDocument/2006/relationships/slideMaster" Target="../slideMasters/slideMaster17.xml"/></Relationships>
</file>

<file path=ppt/slideLayouts/_rels/slideLayout2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svg"/><Relationship Id="rId2" Type="http://schemas.openxmlformats.org/officeDocument/2006/relationships/image" Target="../media/image51.png"/><Relationship Id="rId1" Type="http://schemas.openxmlformats.org/officeDocument/2006/relationships/slideMaster" Target="../slideMasters/slideMaster17.xml"/></Relationships>
</file>

<file path=ppt/slideLayouts/_rels/slideLayout2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svg"/><Relationship Id="rId2" Type="http://schemas.openxmlformats.org/officeDocument/2006/relationships/image" Target="../media/image52.png"/><Relationship Id="rId1" Type="http://schemas.openxmlformats.org/officeDocument/2006/relationships/slideMaster" Target="../slideMasters/slideMaster17.xml"/></Relationships>
</file>

<file path=ppt/slideLayouts/_rels/slideLayout2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svg"/><Relationship Id="rId2" Type="http://schemas.openxmlformats.org/officeDocument/2006/relationships/image" Target="../media/image53.png"/><Relationship Id="rId1" Type="http://schemas.openxmlformats.org/officeDocument/2006/relationships/slideMaster" Target="../slideMasters/slideMaster17.xml"/></Relationships>
</file>

<file path=ppt/slideLayouts/_rels/slideLayout2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svg"/><Relationship Id="rId2" Type="http://schemas.openxmlformats.org/officeDocument/2006/relationships/image" Target="../media/image54.png"/><Relationship Id="rId1" Type="http://schemas.openxmlformats.org/officeDocument/2006/relationships/slideMaster" Target="../slideMasters/slideMaster17.xml"/></Relationships>
</file>

<file path=ppt/slideLayouts/_rels/slideLayout2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svg"/><Relationship Id="rId2" Type="http://schemas.openxmlformats.org/officeDocument/2006/relationships/image" Target="../media/image55.png"/><Relationship Id="rId1" Type="http://schemas.openxmlformats.org/officeDocument/2006/relationships/slideMaster" Target="../slideMasters/slideMaster17.xml"/></Relationships>
</file>

<file path=ppt/slideLayouts/_rels/slideLayout2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svg"/><Relationship Id="rId2" Type="http://schemas.openxmlformats.org/officeDocument/2006/relationships/image" Target="../media/image56.png"/><Relationship Id="rId1" Type="http://schemas.openxmlformats.org/officeDocument/2006/relationships/slideMaster" Target="../slideMasters/slideMaster17.xml"/></Relationships>
</file>

<file path=ppt/slideLayouts/_rels/slideLayout2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svg"/><Relationship Id="rId2" Type="http://schemas.openxmlformats.org/officeDocument/2006/relationships/image" Target="../media/image57.png"/><Relationship Id="rId1" Type="http://schemas.openxmlformats.org/officeDocument/2006/relationships/slideMaster" Target="../slideMasters/slideMaster17.xml"/></Relationships>
</file>

<file path=ppt/slideLayouts/_rels/slideLayout2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jpeg"/><Relationship Id="rId1" Type="http://schemas.openxmlformats.org/officeDocument/2006/relationships/slideMaster" Target="../slideMasters/slideMaster1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E73092BE-A36E-4AD7-8688-692F9C9642FF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GB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2" name="PlaceHolder 4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EABCC927-F757-4F0F-B7F8-7FF575D5E4ED}" type="slidenum">
              <a:t>‹#›</a:t>
            </a:fld>
            <a:endParaRPr/>
          </a:p>
        </p:txBody>
      </p:sp>
      <p:sp>
        <p:nvSpPr>
          <p:cNvPr id="3" name="PlaceHolder 5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GB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866D1AEA-386A-4EAD-A8BB-057430C7559B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GB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B9C62C23-F929-42FB-8290-258461BB7FEB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GB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55B1A5A1-FFF8-4511-91B0-4A25A715C8FD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6FF695AF-1162-452D-8E95-50F50168AE92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GB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C6B99FBC-E7B8-4454-A225-A2AEB1F5D853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GB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7CB69489-68B7-4E42-8C6D-0F9DCB547FA2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GB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E959A86E-0709-4652-9930-C70E9656F8E2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GB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A3B45875-56E8-464C-B984-023755046FD8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GB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822F2AEA-21D0-410F-A74C-A9EE3534809E}" type="slidenum">
              <a:t>‹#›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GB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9E36ACA8-1BBA-43E6-9BD1-0B0566492886}" type="slidenum">
              <a:t>‹#›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FCC4D1-544F-4274-A419-264BCCAECA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68F0BB2-496A-4201-9C4A-1C1C1BADDFB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D3F2C0-3172-4079-8883-BA30D43A0C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D1810C-7166-4059-BE5C-FD4F440D36BF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94DD9D-9AC9-49CF-9168-16942733C0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755C06-E1CA-498D-8E14-ADDD4457C1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A0C95-EF39-48A0-BBDE-E6CD47F96AE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19503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GB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GB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GB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3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GB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GB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GB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GB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7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GB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0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GB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3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4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5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GB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8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9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0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1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2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ver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he title of  the presentation…"/>
          <p:cNvSpPr txBox="1">
            <a:spLocks noGrp="1"/>
          </p:cNvSpPr>
          <p:nvPr>
            <p:ph type="body" sz="half" idx="21" hasCustomPrompt="1"/>
          </p:nvPr>
        </p:nvSpPr>
        <p:spPr>
          <a:xfrm>
            <a:off x="603249" y="1852170"/>
            <a:ext cx="10985502" cy="2777785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ts val="6000"/>
              </a:lnSpc>
              <a:spcBef>
                <a:spcPts val="0"/>
              </a:spcBef>
              <a:buSzTx/>
              <a:buNone/>
              <a:defRPr sz="12500" b="0" i="0" spc="-125">
                <a:solidFill>
                  <a:srgbClr val="FFFFFF"/>
                </a:solidFill>
                <a:latin typeface="Trebuchet MS"/>
                <a:cs typeface="Arial" panose="020B0604020202020204" pitchFamily="34" charset="0"/>
                <a:sym typeface="Trebuchet MS"/>
              </a:defRPr>
            </a:lvl1pPr>
          </a:lstStyle>
          <a:p>
            <a:pPr marL="0" indent="0" algn="ctr">
              <a:lnSpc>
                <a:spcPts val="12000"/>
              </a:lnSpc>
              <a:spcBef>
                <a:spcPts val="0"/>
              </a:spcBef>
              <a:buSzTx/>
              <a:buNone/>
              <a:defRPr sz="12500" spc="-125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dirty="0"/>
              <a:t>The title of the presentation goes here</a:t>
            </a:r>
          </a:p>
          <a:p>
            <a:pPr marL="0" indent="0" algn="ctr">
              <a:lnSpc>
                <a:spcPts val="12000"/>
              </a:lnSpc>
              <a:spcBef>
                <a:spcPts val="0"/>
              </a:spcBef>
              <a:buSzTx/>
              <a:buNone/>
              <a:defRPr sz="12500" spc="-125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endParaRPr dirty="0"/>
          </a:p>
        </p:txBody>
      </p:sp>
      <p:sp>
        <p:nvSpPr>
          <p:cNvPr id="14" name="SUBTITLE OF THE PRESENTATION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603249" y="4294482"/>
            <a:ext cx="10985502" cy="790630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ts val="6250"/>
              </a:lnSpc>
              <a:spcBef>
                <a:spcPts val="0"/>
              </a:spcBef>
              <a:buSzTx/>
              <a:buNone/>
              <a:defRPr sz="2300" b="0" i="0" spc="230">
                <a:solidFill>
                  <a:srgbClr val="FFFFFF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Trebuchet MS"/>
              </a:defRPr>
            </a:lvl1pPr>
          </a:lstStyle>
          <a:p>
            <a:r>
              <a:rPr dirty="0"/>
              <a:t>SUBTITLE OF THE PRESENTATION</a:t>
            </a:r>
          </a:p>
        </p:txBody>
      </p:sp>
      <p:sp>
        <p:nvSpPr>
          <p:cNvPr id="1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092876" y="6455931"/>
            <a:ext cx="274114" cy="27186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184661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s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33484" y="6406752"/>
            <a:ext cx="274114" cy="27186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 dirty="0"/>
          </a:p>
        </p:txBody>
      </p:sp>
      <p:sp>
        <p:nvSpPr>
          <p:cNvPr id="72" name="Expand your Opportunities with Edge Hill"/>
          <p:cNvSpPr txBox="1"/>
          <p:nvPr/>
        </p:nvSpPr>
        <p:spPr>
          <a:xfrm>
            <a:off x="9127407" y="6459691"/>
            <a:ext cx="3109420" cy="4033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>
            <a:normAutofit/>
          </a:bodyPr>
          <a:lstStyle>
            <a:lvl1pPr algn="l">
              <a:lnSpc>
                <a:spcPct val="170000"/>
              </a:lnSpc>
              <a:defRPr sz="2200" spc="-44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r>
              <a:rPr sz="1100" b="0" i="0" dirty="0">
                <a:latin typeface="Arial" panose="020B0604020202020204" pitchFamily="34" charset="0"/>
                <a:cs typeface="Arial" panose="020B0604020202020204" pitchFamily="34" charset="0"/>
              </a:rPr>
              <a:t>Expand your Opportunities with Edge Hill</a:t>
            </a:r>
          </a:p>
        </p:txBody>
      </p:sp>
      <p:sp>
        <p:nvSpPr>
          <p:cNvPr id="73" name="Contents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2636431" y="1620644"/>
            <a:ext cx="6919139" cy="886925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ts val="6000"/>
              </a:lnSpc>
              <a:spcBef>
                <a:spcPts val="0"/>
              </a:spcBef>
              <a:buSzTx/>
              <a:buNone/>
              <a:defRPr sz="5350" b="0" i="0" spc="107">
                <a:solidFill>
                  <a:srgbClr val="FFFFFF"/>
                </a:solidFill>
                <a:latin typeface="+mj-lt"/>
                <a:ea typeface="Arial" panose="020B0604020202020204" pitchFamily="34" charset="0"/>
                <a:cs typeface="Arial" panose="020B0604020202020204" pitchFamily="34" charset="0"/>
                <a:sym typeface="Trebuchet MS"/>
              </a:defRPr>
            </a:lvl1pPr>
          </a:lstStyle>
          <a:p>
            <a:r>
              <a:rPr dirty="0"/>
              <a:t>Contents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18BEE51-B557-27D6-506D-6218479C7C55}"/>
              </a:ext>
            </a:extLst>
          </p:cNvPr>
          <p:cNvSpPr txBox="1"/>
          <p:nvPr userDrawn="1"/>
        </p:nvSpPr>
        <p:spPr>
          <a:xfrm>
            <a:off x="2636431" y="3016734"/>
            <a:ext cx="6919139" cy="266739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spAutoFit/>
          </a:bodyPr>
          <a:lstStyle/>
          <a:p>
            <a:pPr marL="0" indent="0" algn="ctr">
              <a:lnSpc>
                <a:spcPct val="170000"/>
              </a:lnSpc>
              <a:spcBef>
                <a:spcPts val="0"/>
              </a:spcBef>
              <a:buSzTx/>
              <a:buNone/>
              <a:defRPr sz="4000" spc="319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OPTASPELLAUT SUM</a:t>
            </a:r>
            <a:b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QUE VELENDESTIS ET</a:t>
            </a:r>
          </a:p>
          <a:p>
            <a:pPr marL="0" indent="0" algn="ctr">
              <a:lnSpc>
                <a:spcPct val="170000"/>
              </a:lnSpc>
              <a:spcBef>
                <a:spcPts val="0"/>
              </a:spcBef>
              <a:buSzTx/>
              <a:buNone/>
              <a:defRPr sz="4000" spc="319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OMNIAERUM UNTIIS DOLLORI</a:t>
            </a:r>
            <a:b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UT ENTIIS PORIT ERIBUS</a:t>
            </a:r>
          </a:p>
          <a:p>
            <a:pPr marL="0" indent="0" algn="ctr">
              <a:lnSpc>
                <a:spcPct val="170000"/>
              </a:lnSpc>
              <a:spcBef>
                <a:spcPts val="0"/>
              </a:spcBef>
              <a:buSzTx/>
              <a:buNone/>
              <a:defRPr sz="4000" spc="319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ACILLOR EPERUMQUI</a:t>
            </a:r>
            <a:endParaRPr kumimoji="0" lang="en-US" sz="1200" b="0" i="0" u="none" strike="noStrike" cap="none" spc="0" normalizeH="0" baseline="0" dirty="0">
              <a:ln>
                <a:noFill/>
              </a:ln>
              <a:solidFill>
                <a:srgbClr val="5E5E5E"/>
              </a:solidFill>
              <a:effectLst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6346463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pg7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6" y="268"/>
            <a:ext cx="12191049" cy="6857465"/>
          </a:xfrm>
          <a:prstGeom prst="rect">
            <a:avLst/>
          </a:prstGeom>
          <a:ln w="12700">
            <a:miter lim="400000"/>
          </a:ln>
        </p:spPr>
      </p:pic>
      <p:sp>
        <p:nvSpPr>
          <p:cNvPr id="83" name="General girl V1-01.jpg"/>
          <p:cNvSpPr>
            <a:spLocks noGrp="1"/>
          </p:cNvSpPr>
          <p:nvPr>
            <p:ph type="pic" idx="21" hasCustomPrompt="1"/>
          </p:nvPr>
        </p:nvSpPr>
        <p:spPr>
          <a:xfrm>
            <a:off x="-1052512" y="-3587878"/>
            <a:ext cx="18202514" cy="1352186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r>
              <a:rPr lang="en-GB" dirty="0"/>
              <a:t>    </a:t>
            </a:r>
            <a:endParaRPr dirty="0"/>
          </a:p>
        </p:txBody>
      </p:sp>
      <p:sp>
        <p:nvSpPr>
          <p:cNvPr id="8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33484" y="6406752"/>
            <a:ext cx="274114" cy="27186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 dirty="0"/>
          </a:p>
        </p:txBody>
      </p:sp>
      <p:sp>
        <p:nvSpPr>
          <p:cNvPr id="84" name="Section…"/>
          <p:cNvSpPr txBox="1">
            <a:spLocks noGrp="1"/>
          </p:cNvSpPr>
          <p:nvPr>
            <p:ph type="body" sz="half" idx="22" hasCustomPrompt="1"/>
          </p:nvPr>
        </p:nvSpPr>
        <p:spPr>
          <a:xfrm>
            <a:off x="0" y="2692516"/>
            <a:ext cx="6185806" cy="1472969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ts val="6000"/>
              </a:lnSpc>
              <a:spcBef>
                <a:spcPts val="0"/>
              </a:spcBef>
              <a:buSzTx/>
              <a:buNone/>
              <a:defRPr sz="12000" b="0" i="0">
                <a:solidFill>
                  <a:srgbClr val="FFFFFF"/>
                </a:solidFill>
                <a:latin typeface="Trebuchet MS"/>
                <a:cs typeface="Arial" panose="020B0604020202020204" pitchFamily="34" charset="0"/>
                <a:sym typeface="Trebuchet MS"/>
              </a:defRPr>
            </a:lvl1pPr>
          </a:lstStyle>
          <a:p>
            <a:pPr marL="0" indent="0" algn="ctr">
              <a:lnSpc>
                <a:spcPts val="12000"/>
              </a:lnSpc>
              <a:spcBef>
                <a:spcPts val="0"/>
              </a:spcBef>
              <a:buSzTx/>
              <a:buNone/>
              <a:defRPr sz="120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dirty="0"/>
              <a:t>Section divider slide title</a:t>
            </a:r>
          </a:p>
          <a:p>
            <a:pPr marL="0" indent="0" algn="ctr">
              <a:lnSpc>
                <a:spcPts val="12000"/>
              </a:lnSpc>
              <a:spcBef>
                <a:spcPts val="0"/>
              </a:spcBef>
              <a:buSzTx/>
              <a:buNone/>
              <a:defRPr sz="120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endParaRPr dirty="0"/>
          </a:p>
        </p:txBody>
      </p:sp>
      <p:sp>
        <p:nvSpPr>
          <p:cNvPr id="85" name="Expand your Opportunities with Edge Hill"/>
          <p:cNvSpPr txBox="1"/>
          <p:nvPr/>
        </p:nvSpPr>
        <p:spPr>
          <a:xfrm>
            <a:off x="9127407" y="6459691"/>
            <a:ext cx="3109420" cy="4033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>
            <a:normAutofit/>
          </a:bodyPr>
          <a:lstStyle>
            <a:lvl1pPr algn="l">
              <a:lnSpc>
                <a:spcPct val="170000"/>
              </a:lnSpc>
              <a:defRPr sz="2200" spc="-44">
                <a:solidFill>
                  <a:srgbClr val="825C8A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r>
              <a:rPr sz="1100" b="0" i="0" dirty="0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Expand your Opportunities with Edge Hill</a:t>
            </a:r>
          </a:p>
        </p:txBody>
      </p:sp>
    </p:spTree>
    <p:extLst>
      <p:ext uri="{BB962C8B-B14F-4D97-AF65-F5344CB8AC3E}">
        <p14:creationId xmlns:p14="http://schemas.microsoft.com/office/powerpoint/2010/main" val="39188642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Content Slide w/Multiple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pg9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6" y="268"/>
            <a:ext cx="12191049" cy="6857465"/>
          </a:xfrm>
          <a:prstGeom prst="rect">
            <a:avLst/>
          </a:prstGeom>
          <a:ln w="12700">
            <a:miter lim="400000"/>
          </a:ln>
        </p:spPr>
      </p:pic>
      <p:sp>
        <p:nvSpPr>
          <p:cNvPr id="10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33484" y="6406752"/>
            <a:ext cx="274114" cy="2718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72462"/>
                </a:solidFill>
              </a:defRPr>
            </a:lvl1pPr>
          </a:lstStyle>
          <a:p>
            <a:fld id="{86CB4B4D-7CA3-9044-876B-883B54F8677D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06" name="Content slide with multiple images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920794" y="938607"/>
            <a:ext cx="4503276" cy="188972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4600"/>
              </a:lnSpc>
              <a:spcBef>
                <a:spcPts val="0"/>
              </a:spcBef>
              <a:buSzTx/>
              <a:buNone/>
              <a:defRPr sz="4600" b="0" i="0" spc="92">
                <a:solidFill>
                  <a:srgbClr val="672462"/>
                </a:solidFill>
                <a:latin typeface="+mj-lt"/>
                <a:ea typeface="Arial" panose="020B0604020202020204" pitchFamily="34" charset="0"/>
                <a:cs typeface="Arial" panose="020B0604020202020204" pitchFamily="34" charset="0"/>
                <a:sym typeface="Trebuchet MS"/>
              </a:defRPr>
            </a:lvl1pPr>
          </a:lstStyle>
          <a:p>
            <a:r>
              <a:rPr dirty="0"/>
              <a:t>Content slide with multiple images</a:t>
            </a:r>
          </a:p>
        </p:txBody>
      </p:sp>
      <p:sp>
        <p:nvSpPr>
          <p:cNvPr id="107" name="Ceaque optus sitium rehendi tiscipi distoribus pa commodi pitatistio dolorpo rporro qui doluptat res nulpariates mi,  as alibus at. Natatqui quodis essit que aut quate delibus  alisInistior sita et venie.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922923" y="2972544"/>
            <a:ext cx="4245566" cy="886205"/>
          </a:xfrm>
          <a:prstGeom prst="rect">
            <a:avLst/>
          </a:prstGeom>
        </p:spPr>
        <p:txBody>
          <a:bodyPr>
            <a:spAutoFit/>
          </a:bodyPr>
          <a:lstStyle>
            <a:lvl1pPr marL="0" indent="0" defTabSz="228600">
              <a:lnSpc>
                <a:spcPct val="120000"/>
              </a:lnSpc>
              <a:spcBef>
                <a:spcPts val="1000"/>
              </a:spcBef>
              <a:buSzTx/>
              <a:buNone/>
              <a:defRPr sz="1100" spc="45">
                <a:solidFill>
                  <a:srgbClr val="672462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Trebuchet MS"/>
              </a:defRPr>
            </a:lvl1pPr>
          </a:lstStyle>
          <a:p>
            <a:r>
              <a:rPr dirty="0" err="1"/>
              <a:t>Ceaque</a:t>
            </a:r>
            <a:r>
              <a:rPr dirty="0"/>
              <a:t> </a:t>
            </a:r>
            <a:r>
              <a:rPr dirty="0" err="1"/>
              <a:t>optus</a:t>
            </a:r>
            <a:r>
              <a:rPr dirty="0"/>
              <a:t> </a:t>
            </a:r>
            <a:r>
              <a:rPr dirty="0" err="1"/>
              <a:t>sitium</a:t>
            </a:r>
            <a:r>
              <a:rPr dirty="0"/>
              <a:t> </a:t>
            </a:r>
            <a:r>
              <a:rPr dirty="0" err="1"/>
              <a:t>rehendi</a:t>
            </a:r>
            <a:r>
              <a:rPr dirty="0"/>
              <a:t> </a:t>
            </a:r>
            <a:r>
              <a:rPr dirty="0" err="1"/>
              <a:t>tiscipi</a:t>
            </a:r>
            <a:r>
              <a:rPr dirty="0"/>
              <a:t> </a:t>
            </a:r>
            <a:r>
              <a:rPr dirty="0" err="1"/>
              <a:t>distoribus</a:t>
            </a:r>
            <a:r>
              <a:rPr dirty="0"/>
              <a:t> pa </a:t>
            </a:r>
            <a:r>
              <a:rPr dirty="0" err="1"/>
              <a:t>commodi</a:t>
            </a:r>
            <a:r>
              <a:rPr dirty="0"/>
              <a:t> </a:t>
            </a:r>
            <a:r>
              <a:rPr dirty="0" err="1"/>
              <a:t>pitatistio</a:t>
            </a:r>
            <a:r>
              <a:rPr dirty="0"/>
              <a:t> </a:t>
            </a:r>
            <a:r>
              <a:rPr dirty="0" err="1"/>
              <a:t>dolorpo</a:t>
            </a:r>
            <a:r>
              <a:rPr dirty="0"/>
              <a:t> </a:t>
            </a:r>
            <a:r>
              <a:rPr dirty="0" err="1"/>
              <a:t>rporro</a:t>
            </a:r>
            <a:r>
              <a:rPr dirty="0"/>
              <a:t> qui </a:t>
            </a:r>
            <a:r>
              <a:rPr dirty="0" err="1"/>
              <a:t>doluptat</a:t>
            </a:r>
            <a:r>
              <a:rPr dirty="0"/>
              <a:t> res </a:t>
            </a:r>
            <a:r>
              <a:rPr dirty="0" err="1"/>
              <a:t>nulpariates</a:t>
            </a:r>
            <a:r>
              <a:rPr dirty="0"/>
              <a:t> mi,  as </a:t>
            </a:r>
            <a:r>
              <a:rPr dirty="0" err="1"/>
              <a:t>alibus</a:t>
            </a:r>
            <a:r>
              <a:rPr dirty="0"/>
              <a:t> at. </a:t>
            </a:r>
            <a:r>
              <a:rPr dirty="0" err="1"/>
              <a:t>Natatqui</a:t>
            </a:r>
            <a:r>
              <a:rPr dirty="0"/>
              <a:t> </a:t>
            </a:r>
            <a:r>
              <a:rPr dirty="0" err="1"/>
              <a:t>quodis</a:t>
            </a:r>
            <a:r>
              <a:rPr dirty="0"/>
              <a:t> </a:t>
            </a:r>
            <a:r>
              <a:rPr dirty="0" err="1"/>
              <a:t>essit</a:t>
            </a:r>
            <a:r>
              <a:rPr dirty="0"/>
              <a:t> que </a:t>
            </a:r>
            <a:r>
              <a:rPr dirty="0" err="1"/>
              <a:t>aut</a:t>
            </a:r>
            <a:r>
              <a:rPr dirty="0"/>
              <a:t> quate </a:t>
            </a:r>
            <a:r>
              <a:rPr dirty="0" err="1"/>
              <a:t>delibus</a:t>
            </a:r>
            <a:r>
              <a:rPr dirty="0"/>
              <a:t>  </a:t>
            </a:r>
            <a:r>
              <a:rPr dirty="0" err="1"/>
              <a:t>alisInistior</a:t>
            </a:r>
            <a:r>
              <a:rPr dirty="0"/>
              <a:t> </a:t>
            </a:r>
            <a:r>
              <a:rPr dirty="0" err="1"/>
              <a:t>sita</a:t>
            </a:r>
            <a:r>
              <a:rPr dirty="0"/>
              <a:t> et </a:t>
            </a:r>
            <a:r>
              <a:rPr dirty="0" err="1"/>
              <a:t>venie</a:t>
            </a:r>
            <a:r>
              <a:rPr dirty="0"/>
              <a:t>.</a:t>
            </a:r>
          </a:p>
        </p:txBody>
      </p:sp>
      <p:sp>
        <p:nvSpPr>
          <p:cNvPr id="109" name="Campus.jpg"/>
          <p:cNvSpPr>
            <a:spLocks noGrp="1"/>
          </p:cNvSpPr>
          <p:nvPr>
            <p:ph type="pic" sz="quarter" idx="24"/>
          </p:nvPr>
        </p:nvSpPr>
        <p:spPr>
          <a:xfrm>
            <a:off x="8547223" y="189764"/>
            <a:ext cx="1918326" cy="271350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10" name="Screenshot 2021-04-01 at 11.47.11.png"/>
          <p:cNvSpPr>
            <a:spLocks noGrp="1"/>
          </p:cNvSpPr>
          <p:nvPr>
            <p:ph type="pic" sz="half" idx="25"/>
          </p:nvPr>
        </p:nvSpPr>
        <p:spPr>
          <a:xfrm>
            <a:off x="8386383" y="2734884"/>
            <a:ext cx="5202957" cy="3470279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11" name="Screenshot 2021-04-01 at 16.23.49.png"/>
          <p:cNvSpPr>
            <a:spLocks noGrp="1"/>
          </p:cNvSpPr>
          <p:nvPr>
            <p:ph type="pic" sz="quarter" idx="26"/>
          </p:nvPr>
        </p:nvSpPr>
        <p:spPr>
          <a:xfrm>
            <a:off x="1223222" y="4101935"/>
            <a:ext cx="4039638" cy="1805166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12" name="Expand your Opportunities with Edge Hill"/>
          <p:cNvSpPr txBox="1"/>
          <p:nvPr/>
        </p:nvSpPr>
        <p:spPr>
          <a:xfrm>
            <a:off x="9127407" y="6459691"/>
            <a:ext cx="3109420" cy="4033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>
            <a:normAutofit/>
          </a:bodyPr>
          <a:lstStyle>
            <a:lvl1pPr algn="l">
              <a:lnSpc>
                <a:spcPct val="170000"/>
              </a:lnSpc>
              <a:defRPr sz="2200" spc="-44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r>
              <a:rPr sz="1100" b="0" i="0" dirty="0">
                <a:latin typeface="Arial" panose="020B0604020202020204" pitchFamily="34" charset="0"/>
                <a:cs typeface="Arial" panose="020B0604020202020204" pitchFamily="34" charset="0"/>
              </a:rPr>
              <a:t>Expand your Opportunities with Edge Hill</a:t>
            </a:r>
          </a:p>
        </p:txBody>
      </p:sp>
      <p:sp>
        <p:nvSpPr>
          <p:cNvPr id="108" name="21-253R Edgehill History v1.2.jpg"/>
          <p:cNvSpPr>
            <a:spLocks noGrp="1"/>
          </p:cNvSpPr>
          <p:nvPr>
            <p:ph type="pic" idx="23"/>
          </p:nvPr>
        </p:nvSpPr>
        <p:spPr>
          <a:xfrm>
            <a:off x="-757837" y="-859331"/>
            <a:ext cx="11431738" cy="857666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4059363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ntent Slide w/Singl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pg9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6" y="268"/>
            <a:ext cx="12191049" cy="6857465"/>
          </a:xfrm>
          <a:prstGeom prst="rect">
            <a:avLst/>
          </a:prstGeom>
          <a:ln w="12700">
            <a:miter lim="400000"/>
          </a:ln>
        </p:spPr>
      </p:pic>
      <p:sp>
        <p:nvSpPr>
          <p:cNvPr id="12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33484" y="6406752"/>
            <a:ext cx="274114" cy="2718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825C8A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22" name="Campus.jpg"/>
          <p:cNvSpPr>
            <a:spLocks noGrp="1"/>
          </p:cNvSpPr>
          <p:nvPr>
            <p:ph type="pic" idx="22"/>
          </p:nvPr>
        </p:nvSpPr>
        <p:spPr>
          <a:xfrm>
            <a:off x="4956442" y="-2333722"/>
            <a:ext cx="6143841" cy="869056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3" name="Gendisinihit alit quidus et opta earum quaspit aliquid mi, nam eaquaectitae"/>
          <p:cNvSpPr txBox="1">
            <a:spLocks noGrp="1"/>
          </p:cNvSpPr>
          <p:nvPr>
            <p:ph type="body" sz="quarter" idx="23" hasCustomPrompt="1"/>
          </p:nvPr>
        </p:nvSpPr>
        <p:spPr>
          <a:xfrm>
            <a:off x="924259" y="2477659"/>
            <a:ext cx="3978082" cy="683072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228600">
              <a:lnSpc>
                <a:spcPct val="120000"/>
              </a:lnSpc>
              <a:spcBef>
                <a:spcPts val="0"/>
              </a:spcBef>
              <a:buSzTx/>
              <a:buNone/>
              <a:defRPr sz="1100" b="1" cap="all" spc="220">
                <a:solidFill>
                  <a:srgbClr val="672462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Trebuchet MS"/>
              </a:defRPr>
            </a:lvl1pPr>
          </a:lstStyle>
          <a:p>
            <a:r>
              <a:rPr dirty="0" err="1"/>
              <a:t>Gendisinihit</a:t>
            </a:r>
            <a:r>
              <a:rPr dirty="0"/>
              <a:t> alit </a:t>
            </a:r>
            <a:r>
              <a:rPr dirty="0" err="1"/>
              <a:t>quidus</a:t>
            </a:r>
            <a:r>
              <a:rPr dirty="0"/>
              <a:t> et </a:t>
            </a:r>
            <a:r>
              <a:rPr dirty="0" err="1"/>
              <a:t>opta</a:t>
            </a:r>
            <a:r>
              <a:rPr dirty="0"/>
              <a:t> </a:t>
            </a:r>
            <a:r>
              <a:rPr dirty="0" err="1"/>
              <a:t>earum</a:t>
            </a:r>
            <a:r>
              <a:rPr dirty="0"/>
              <a:t> </a:t>
            </a:r>
            <a:r>
              <a:rPr dirty="0" err="1"/>
              <a:t>quaspit</a:t>
            </a:r>
            <a:r>
              <a:rPr dirty="0"/>
              <a:t> </a:t>
            </a:r>
            <a:r>
              <a:rPr dirty="0" err="1"/>
              <a:t>aliquid</a:t>
            </a:r>
            <a:r>
              <a:rPr dirty="0"/>
              <a:t> mi, </a:t>
            </a:r>
            <a:r>
              <a:rPr dirty="0" err="1"/>
              <a:t>nam</a:t>
            </a:r>
            <a:r>
              <a:rPr dirty="0"/>
              <a:t> </a:t>
            </a:r>
            <a:r>
              <a:rPr dirty="0" err="1"/>
              <a:t>eaquaectitae</a:t>
            </a:r>
            <a:r>
              <a:rPr dirty="0"/>
              <a:t> </a:t>
            </a:r>
          </a:p>
        </p:txBody>
      </p:sp>
      <p:sp>
        <p:nvSpPr>
          <p:cNvPr id="124" name="Expand your Opportunities with Edge Hill"/>
          <p:cNvSpPr txBox="1"/>
          <p:nvPr/>
        </p:nvSpPr>
        <p:spPr>
          <a:xfrm>
            <a:off x="9127407" y="6459691"/>
            <a:ext cx="3109420" cy="4033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>
            <a:normAutofit/>
          </a:bodyPr>
          <a:lstStyle>
            <a:lvl1pPr algn="l">
              <a:lnSpc>
                <a:spcPct val="170000"/>
              </a:lnSpc>
              <a:defRPr sz="2200" spc="-44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r>
              <a:rPr sz="1100" b="0" i="0" dirty="0">
                <a:latin typeface="Arial" panose="020B0604020202020204" pitchFamily="34" charset="0"/>
                <a:cs typeface="Arial" panose="020B0604020202020204" pitchFamily="34" charset="0"/>
              </a:rPr>
              <a:t>Expand your Opportunities with Edge Hill</a:t>
            </a:r>
          </a:p>
        </p:txBody>
      </p:sp>
      <p:sp>
        <p:nvSpPr>
          <p:cNvPr id="125" name="Content slide with one image"/>
          <p:cNvSpPr txBox="1">
            <a:spLocks noGrp="1"/>
          </p:cNvSpPr>
          <p:nvPr>
            <p:ph type="body" sz="quarter" idx="24" hasCustomPrompt="1"/>
          </p:nvPr>
        </p:nvSpPr>
        <p:spPr>
          <a:xfrm>
            <a:off x="920794" y="938607"/>
            <a:ext cx="4503276" cy="127910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4600"/>
              </a:lnSpc>
              <a:spcBef>
                <a:spcPts val="0"/>
              </a:spcBef>
              <a:buSzTx/>
              <a:buNone/>
              <a:defRPr sz="4600" b="0" i="0" spc="92">
                <a:solidFill>
                  <a:srgbClr val="672462"/>
                </a:solidFill>
                <a:latin typeface="+mj-lt"/>
                <a:ea typeface="Arial" panose="020B0604020202020204" pitchFamily="34" charset="0"/>
                <a:cs typeface="Arial" panose="020B0604020202020204" pitchFamily="34" charset="0"/>
                <a:sym typeface="Trebuchet MS"/>
              </a:defRPr>
            </a:lvl1pPr>
          </a:lstStyle>
          <a:p>
            <a:r>
              <a:rPr dirty="0"/>
              <a:t>Content slide with one image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A968DD4-70A3-20E1-4C81-4124FF615EE8}"/>
              </a:ext>
            </a:extLst>
          </p:cNvPr>
          <p:cNvSpPr txBox="1"/>
          <p:nvPr userDrawn="1"/>
        </p:nvSpPr>
        <p:spPr>
          <a:xfrm>
            <a:off x="930583" y="3772424"/>
            <a:ext cx="3477470" cy="120545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spAutoFit/>
          </a:bodyPr>
          <a:lstStyle/>
          <a:p>
            <a:pPr marL="0" marR="0" lvl="0" indent="0" algn="l" defTabSz="1219169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900" spc="0" dirty="0" err="1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Ceaque</a:t>
            </a:r>
            <a:r>
              <a:rPr lang="en-GB" sz="900" spc="0" dirty="0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900" spc="0" dirty="0" err="1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optus</a:t>
            </a:r>
            <a:r>
              <a:rPr lang="en-GB" sz="900" spc="0" dirty="0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900" spc="0" dirty="0" err="1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sitium</a:t>
            </a:r>
            <a:r>
              <a:rPr lang="en-GB" sz="900" spc="0" dirty="0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900" spc="0" dirty="0" err="1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rehendi</a:t>
            </a:r>
            <a:r>
              <a:rPr lang="en-GB" sz="900" spc="0" dirty="0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900" spc="0" dirty="0" err="1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tiscipi</a:t>
            </a:r>
            <a:r>
              <a:rPr lang="en-GB" sz="900" spc="0" dirty="0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900" spc="0" dirty="0" err="1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distoribus</a:t>
            </a:r>
            <a:r>
              <a:rPr lang="en-GB" sz="900" spc="0" dirty="0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pa </a:t>
            </a:r>
            <a:r>
              <a:rPr lang="en-GB" sz="900" spc="0" dirty="0" err="1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commodi</a:t>
            </a:r>
            <a:r>
              <a:rPr lang="en-GB" sz="900" spc="0" dirty="0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900" spc="0" dirty="0" err="1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pitatistio</a:t>
            </a:r>
            <a:r>
              <a:rPr lang="en-GB" sz="900" spc="0" dirty="0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900" spc="0" dirty="0" err="1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dolorpo</a:t>
            </a:r>
            <a:r>
              <a:rPr lang="en-GB" sz="900" spc="0" dirty="0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900" spc="0" dirty="0" err="1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rporro</a:t>
            </a:r>
            <a:r>
              <a:rPr lang="en-GB" sz="900" spc="0" dirty="0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qui </a:t>
            </a:r>
            <a:r>
              <a:rPr lang="en-GB" sz="900" spc="0" dirty="0" err="1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doluptat</a:t>
            </a:r>
            <a:r>
              <a:rPr lang="en-GB" sz="900" spc="0" dirty="0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res </a:t>
            </a:r>
            <a:r>
              <a:rPr lang="en-GB" sz="900" spc="0" dirty="0" err="1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nulpariates</a:t>
            </a:r>
            <a:r>
              <a:rPr lang="en-GB" sz="900" spc="0" dirty="0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900" spc="0" dirty="0" err="1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miquate</a:t>
            </a:r>
            <a:r>
              <a:rPr lang="en-GB" sz="900" spc="0" dirty="0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as </a:t>
            </a:r>
            <a:r>
              <a:rPr lang="en-GB" sz="900" spc="0" dirty="0" err="1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alibus</a:t>
            </a:r>
            <a:r>
              <a:rPr lang="en-GB" sz="900" spc="0" dirty="0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at. </a:t>
            </a:r>
            <a:r>
              <a:rPr lang="en-GB" sz="900" spc="0" dirty="0" err="1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Natatqui</a:t>
            </a:r>
            <a:r>
              <a:rPr lang="en-GB" sz="900" spc="0" dirty="0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900" spc="0" dirty="0" err="1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quodis</a:t>
            </a:r>
            <a:r>
              <a:rPr lang="en-GB" sz="900" spc="0" dirty="0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900" spc="0" dirty="0" err="1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essit</a:t>
            </a:r>
            <a:r>
              <a:rPr lang="en-GB" sz="900" spc="0" dirty="0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que </a:t>
            </a:r>
            <a:r>
              <a:rPr lang="en-GB" sz="900" spc="0" dirty="0" err="1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</a:t>
            </a:r>
            <a:r>
              <a:rPr lang="en-GB" sz="900" spc="0" dirty="0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900" spc="0" dirty="0" err="1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delibus</a:t>
            </a:r>
            <a:r>
              <a:rPr lang="en-GB" sz="900" spc="0" dirty="0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900" spc="0" dirty="0" err="1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alisInistior</a:t>
            </a:r>
            <a:r>
              <a:rPr lang="en-GB" sz="900" spc="0" dirty="0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900" spc="0" dirty="0" err="1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sita</a:t>
            </a:r>
            <a:r>
              <a:rPr lang="en-GB" sz="900" spc="0" dirty="0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en-GB" sz="900" spc="0" dirty="0" err="1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veniet</a:t>
            </a:r>
            <a:r>
              <a:rPr lang="en-GB" sz="900" spc="0" dirty="0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900" spc="0" dirty="0" err="1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verio</a:t>
            </a:r>
            <a:r>
              <a:rPr lang="en-GB" sz="900" spc="0" dirty="0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900" spc="0" dirty="0" err="1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quae</a:t>
            </a:r>
            <a:r>
              <a:rPr lang="en-GB" sz="900" spc="0" dirty="0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GB" sz="900" spc="0" dirty="0" err="1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Mosam</a:t>
            </a:r>
            <a:r>
              <a:rPr lang="en-GB" sz="900" spc="0" dirty="0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900" spc="0" dirty="0" err="1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eribusant</a:t>
            </a:r>
            <a:r>
              <a:rPr lang="en-GB" sz="900" spc="0" dirty="0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lit </a:t>
            </a:r>
            <a:r>
              <a:rPr lang="en-GB" sz="900" spc="0" dirty="0" err="1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lanita</a:t>
            </a:r>
            <a:r>
              <a:rPr lang="en-GB" sz="900" spc="0" dirty="0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900" spc="0" dirty="0" err="1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volorum</a:t>
            </a:r>
            <a:r>
              <a:rPr lang="en-GB" sz="900" spc="0" dirty="0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es </a:t>
            </a:r>
            <a:r>
              <a:rPr lang="en-GB" sz="900" spc="0" dirty="0" err="1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simagnimus</a:t>
            </a:r>
            <a:r>
              <a:rPr lang="en-GB" sz="900" spc="0" dirty="0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900" spc="0" dirty="0" err="1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autEbit</a:t>
            </a:r>
            <a:r>
              <a:rPr lang="en-GB" sz="900" spc="0" dirty="0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900" spc="0" dirty="0" err="1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magnatiumquo</a:t>
            </a:r>
            <a:r>
              <a:rPr lang="en-GB" sz="900" spc="0" dirty="0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900" spc="0" dirty="0" err="1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dusande</a:t>
            </a:r>
            <a:r>
              <a:rPr lang="en-GB" sz="900" spc="0" dirty="0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verum </a:t>
            </a:r>
            <a:r>
              <a:rPr lang="en-GB" sz="900" spc="0" dirty="0" err="1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doluptatqui</a:t>
            </a:r>
            <a:r>
              <a:rPr lang="en-GB" sz="900" spc="0" dirty="0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900" spc="0" dirty="0" err="1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custoris</a:t>
            </a:r>
            <a:r>
              <a:rPr lang="en-GB" sz="900" spc="0" dirty="0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900" spc="0" dirty="0" err="1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iunditam</a:t>
            </a:r>
            <a:r>
              <a:rPr lang="en-GB" sz="900" spc="0" dirty="0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900" spc="0" dirty="0" err="1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rerchicit</a:t>
            </a:r>
            <a:r>
              <a:rPr lang="en-GB" sz="900" spc="0" dirty="0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900" spc="0" dirty="0" err="1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</a:t>
            </a:r>
            <a:r>
              <a:rPr lang="en-GB" sz="900" spc="0" dirty="0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ad </a:t>
            </a:r>
            <a:r>
              <a:rPr lang="en-GB" sz="900" spc="0" dirty="0" err="1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GB" sz="900" spc="0" dirty="0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qui </a:t>
            </a:r>
            <a:r>
              <a:rPr lang="en-GB" sz="900" spc="0" dirty="0" err="1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corerci</a:t>
            </a:r>
            <a:r>
              <a:rPr lang="en-GB" sz="900" spc="0" dirty="0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900" spc="0" dirty="0" err="1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psaperruntia</a:t>
            </a:r>
            <a:r>
              <a:rPr lang="en-GB" sz="900" spc="0" dirty="0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900" spc="0" dirty="0" err="1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voloris</a:t>
            </a:r>
            <a:r>
              <a:rPr lang="en-GB" sz="900" spc="0" dirty="0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900" spc="0" dirty="0" err="1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aute</a:t>
            </a:r>
            <a:r>
              <a:rPr lang="en-GB" sz="900" spc="0" dirty="0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900" spc="0" dirty="0" err="1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dellaut</a:t>
            </a:r>
            <a:r>
              <a:rPr lang="en-GB" sz="900" spc="0" dirty="0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asperum </a:t>
            </a:r>
            <a:r>
              <a:rPr lang="en-GB" sz="900" spc="0" dirty="0" err="1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quidemq</a:t>
            </a:r>
            <a:r>
              <a:rPr lang="en-GB" sz="900" spc="0" dirty="0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marR="0" indent="0" algn="ctr" defTabSz="121916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spc="0" normalizeH="0" baseline="0" dirty="0">
              <a:ln>
                <a:noFill/>
              </a:ln>
              <a:solidFill>
                <a:srgbClr val="5E5E5E"/>
              </a:solidFill>
              <a:effectLst/>
              <a:uFillTx/>
              <a:latin typeface="+mn-lt"/>
              <a:ea typeface="+mn-ea"/>
              <a:cs typeface="+mn-cs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34024098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slide w/Multiple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pg9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6" y="268"/>
            <a:ext cx="12191049" cy="6857465"/>
          </a:xfrm>
          <a:prstGeom prst="rect">
            <a:avLst/>
          </a:prstGeom>
          <a:ln w="12700">
            <a:miter lim="400000"/>
          </a:ln>
        </p:spPr>
      </p:pic>
      <p:sp>
        <p:nvSpPr>
          <p:cNvPr id="14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33484" y="6406752"/>
            <a:ext cx="274114" cy="2718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825C8A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45" name="Screenshot 2021-04-19 at 13.38.39.png"/>
          <p:cNvSpPr>
            <a:spLocks noGrp="1"/>
          </p:cNvSpPr>
          <p:nvPr>
            <p:ph type="pic" sz="quarter" idx="21"/>
          </p:nvPr>
        </p:nvSpPr>
        <p:spPr>
          <a:xfrm>
            <a:off x="3844376" y="3945174"/>
            <a:ext cx="7439781" cy="2041587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46" name="Screenshot 2021-04-19 at 13.38.20.png"/>
          <p:cNvSpPr>
            <a:spLocks noGrp="1"/>
          </p:cNvSpPr>
          <p:nvPr>
            <p:ph type="pic" sz="quarter" idx="22"/>
          </p:nvPr>
        </p:nvSpPr>
        <p:spPr>
          <a:xfrm>
            <a:off x="952387" y="2479030"/>
            <a:ext cx="4535028" cy="3440366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47" name="Screenshot 2021-04-19 at 13.38.26.png"/>
          <p:cNvSpPr>
            <a:spLocks noGrp="1"/>
          </p:cNvSpPr>
          <p:nvPr>
            <p:ph type="pic" sz="quarter" idx="23"/>
          </p:nvPr>
        </p:nvSpPr>
        <p:spPr>
          <a:xfrm>
            <a:off x="8553145" y="1326923"/>
            <a:ext cx="1728368" cy="2526076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48" name="Screenshot 2021-04-19 at 13.38.33.png"/>
          <p:cNvSpPr>
            <a:spLocks noGrp="1"/>
          </p:cNvSpPr>
          <p:nvPr>
            <p:ph type="pic" sz="quarter" idx="24"/>
          </p:nvPr>
        </p:nvSpPr>
        <p:spPr>
          <a:xfrm>
            <a:off x="5855835" y="829133"/>
            <a:ext cx="2218535" cy="326473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49" name="Expand your Opportunities with Edge Hill"/>
          <p:cNvSpPr txBox="1"/>
          <p:nvPr/>
        </p:nvSpPr>
        <p:spPr>
          <a:xfrm>
            <a:off x="9127407" y="6459691"/>
            <a:ext cx="3109420" cy="4033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>
            <a:normAutofit/>
          </a:bodyPr>
          <a:lstStyle>
            <a:lvl1pPr algn="l">
              <a:lnSpc>
                <a:spcPct val="170000"/>
              </a:lnSpc>
              <a:defRPr sz="2200" spc="-44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r>
              <a:rPr sz="1100" b="0" i="0" dirty="0">
                <a:latin typeface="Arial" panose="020B0604020202020204" pitchFamily="34" charset="0"/>
                <a:cs typeface="Arial" panose="020B0604020202020204" pitchFamily="34" charset="0"/>
              </a:rPr>
              <a:t>Expand your Opportunities with Edge Hill</a:t>
            </a:r>
          </a:p>
        </p:txBody>
      </p:sp>
      <p:sp>
        <p:nvSpPr>
          <p:cNvPr id="150" name="Title slide with multiple images"/>
          <p:cNvSpPr txBox="1">
            <a:spLocks noGrp="1"/>
          </p:cNvSpPr>
          <p:nvPr>
            <p:ph type="body" sz="quarter" idx="25" hasCustomPrompt="1"/>
          </p:nvPr>
        </p:nvSpPr>
        <p:spPr>
          <a:xfrm>
            <a:off x="937421" y="938607"/>
            <a:ext cx="4503276" cy="188972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4600"/>
              </a:lnSpc>
              <a:spcBef>
                <a:spcPts val="0"/>
              </a:spcBef>
              <a:buSzTx/>
              <a:buNone/>
              <a:defRPr sz="4600" b="0" i="0" spc="92">
                <a:solidFill>
                  <a:srgbClr val="672462"/>
                </a:solidFill>
                <a:latin typeface="+mj-lt"/>
                <a:ea typeface="Arial" panose="020B0604020202020204" pitchFamily="34" charset="0"/>
                <a:cs typeface="Arial" panose="020B0604020202020204" pitchFamily="34" charset="0"/>
                <a:sym typeface="Trebuchet MS"/>
              </a:defRPr>
            </a:lvl1pPr>
          </a:lstStyle>
          <a:p>
            <a:r>
              <a:rPr dirty="0"/>
              <a:t>Title slide with multiple images</a:t>
            </a:r>
          </a:p>
        </p:txBody>
      </p:sp>
    </p:spTree>
    <p:extLst>
      <p:ext uri="{BB962C8B-B14F-4D97-AF65-F5344CB8AC3E}">
        <p14:creationId xmlns:p14="http://schemas.microsoft.com/office/powerpoint/2010/main" val="41665848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ack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EHU.AC.UK/DISCOVER"/>
          <p:cNvSpPr txBox="1"/>
          <p:nvPr/>
        </p:nvSpPr>
        <p:spPr>
          <a:xfrm>
            <a:off x="603249" y="4029261"/>
            <a:ext cx="10985502" cy="8079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>
            <a:normAutofit fontScale="25000" lnSpcReduction="20000"/>
          </a:bodyPr>
          <a:lstStyle>
            <a:lvl1pPr>
              <a:lnSpc>
                <a:spcPts val="12500"/>
              </a:lnSpc>
              <a:defRPr sz="3300" spc="264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r>
              <a:rPr sz="2200" b="0" i="0" dirty="0">
                <a:latin typeface="Arial" panose="020B0604020202020204" pitchFamily="34" charset="0"/>
                <a:cs typeface="Arial" panose="020B0604020202020204" pitchFamily="34" charset="0"/>
              </a:rPr>
              <a:t>EHU.AC</a:t>
            </a:r>
            <a:r>
              <a:rPr lang="en-GB" sz="2200" b="0" i="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sz="2200" b="0" i="0" dirty="0">
                <a:latin typeface="Arial" panose="020B0604020202020204" pitchFamily="34" charset="0"/>
                <a:cs typeface="Arial" panose="020B0604020202020204" pitchFamily="34" charset="0"/>
              </a:rPr>
              <a:t>UK/DISCOVER</a:t>
            </a:r>
          </a:p>
        </p:txBody>
      </p:sp>
      <p:pic>
        <p:nvPicPr>
          <p:cNvPr id="158" name="EHU Logo White.pdf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75432" y="2583780"/>
            <a:ext cx="3441136" cy="13716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60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9394" y="5241633"/>
            <a:ext cx="3377174" cy="489535"/>
          </a:xfrm>
          <a:prstGeom prst="rect">
            <a:avLst/>
          </a:prstGeom>
          <a:ln w="12700">
            <a:miter lim="400000"/>
          </a:ln>
        </p:spPr>
      </p:pic>
      <p:sp>
        <p:nvSpPr>
          <p:cNvPr id="16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33484" y="6399057"/>
            <a:ext cx="283732" cy="279564"/>
          </a:xfrm>
          <a:prstGeom prst="rect">
            <a:avLst/>
          </a:prstGeom>
        </p:spPr>
        <p:txBody>
          <a:bodyPr/>
          <a:lstStyle>
            <a:lvl1pPr>
              <a:defRPr sz="1150">
                <a:solidFill>
                  <a:srgbClr val="FFFFFF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Gibson Book"/>
              </a:defRPr>
            </a:lvl1pPr>
          </a:lstStyle>
          <a:p>
            <a:fld id="{86CB4B4D-7CA3-9044-876B-883B54F8677D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837293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Section Divider"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pg7.jp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6" y="268"/>
            <a:ext cx="12191049" cy="6857465"/>
          </a:xfrm>
          <a:prstGeom prst="rect">
            <a:avLst/>
          </a:prstGeom>
          <a:ln w="12700">
            <a:miter lim="400000"/>
          </a:ln>
        </p:spPr>
      </p:pic>
      <p:sp>
        <p:nvSpPr>
          <p:cNvPr id="8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33484" y="6406752"/>
            <a:ext cx="274114" cy="27186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85" name="Expand your Opportunities with Edge Hill"/>
          <p:cNvSpPr txBox="1"/>
          <p:nvPr/>
        </p:nvSpPr>
        <p:spPr>
          <a:xfrm>
            <a:off x="9127407" y="6459691"/>
            <a:ext cx="3109420" cy="4033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5400" tIns="25400" rIns="25400" bIns="25400">
            <a:normAutofit/>
          </a:bodyPr>
          <a:lstStyle>
            <a:lvl1pPr algn="l">
              <a:lnSpc>
                <a:spcPct val="170000"/>
              </a:lnSpc>
              <a:defRPr sz="2200" spc="-44">
                <a:solidFill>
                  <a:srgbClr val="825C8A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r>
              <a:rPr sz="1100" b="0" i="0" dirty="0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Expand your Opportunities with Edge Hill</a:t>
            </a:r>
          </a:p>
        </p:txBody>
      </p:sp>
      <p:sp>
        <p:nvSpPr>
          <p:cNvPr id="2" name="Section…">
            <a:extLst>
              <a:ext uri="{FF2B5EF4-FFF2-40B4-BE49-F238E27FC236}">
                <a16:creationId xmlns:a16="http://schemas.microsoft.com/office/drawing/2014/main" id="{5A871C32-5D5E-9D2C-A80B-6ED9396E940C}"/>
              </a:ext>
            </a:extLst>
          </p:cNvPr>
          <p:cNvSpPr txBox="1">
            <a:spLocks noGrp="1"/>
          </p:cNvSpPr>
          <p:nvPr>
            <p:ph type="body" sz="half" idx="22" hasCustomPrompt="1"/>
          </p:nvPr>
        </p:nvSpPr>
        <p:spPr>
          <a:xfrm>
            <a:off x="0" y="2692516"/>
            <a:ext cx="6185806" cy="1472969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ts val="6000"/>
              </a:lnSpc>
              <a:spcBef>
                <a:spcPts val="0"/>
              </a:spcBef>
              <a:buSzTx/>
              <a:buNone/>
              <a:defRPr sz="12000" b="0" i="0">
                <a:solidFill>
                  <a:srgbClr val="FFFFFF"/>
                </a:solidFill>
                <a:latin typeface="Trebuchet MS"/>
                <a:cs typeface="Arial" panose="020B0604020202020204" pitchFamily="34" charset="0"/>
                <a:sym typeface="Trebuchet MS"/>
              </a:defRPr>
            </a:lvl1pPr>
          </a:lstStyle>
          <a:p>
            <a:pPr marL="0" indent="0" algn="ctr">
              <a:lnSpc>
                <a:spcPts val="12000"/>
              </a:lnSpc>
              <a:spcBef>
                <a:spcPts val="0"/>
              </a:spcBef>
              <a:buSzTx/>
              <a:buNone/>
              <a:defRPr sz="120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dirty="0"/>
              <a:t>Section divider slide title</a:t>
            </a:r>
          </a:p>
          <a:p>
            <a:pPr marL="0" indent="0" algn="ctr">
              <a:lnSpc>
                <a:spcPts val="12000"/>
              </a:lnSpc>
              <a:spcBef>
                <a:spcPts val="0"/>
              </a:spcBef>
              <a:buSzTx/>
              <a:buNone/>
              <a:defRPr sz="120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7078954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Content Slide w/Singl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pg9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6" y="268"/>
            <a:ext cx="12191049" cy="6857465"/>
          </a:xfrm>
          <a:prstGeom prst="rect">
            <a:avLst/>
          </a:prstGeom>
          <a:ln w="12700">
            <a:miter lim="400000"/>
          </a:ln>
        </p:spPr>
      </p:pic>
      <p:sp>
        <p:nvSpPr>
          <p:cNvPr id="12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33484" y="6406752"/>
            <a:ext cx="274114" cy="2718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72462"/>
                </a:solidFill>
              </a:defRPr>
            </a:lvl1pPr>
          </a:lstStyle>
          <a:p>
            <a:fld id="{86CB4B4D-7CA3-9044-876B-883B54F8677D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22" name="Campus.jpg"/>
          <p:cNvSpPr>
            <a:spLocks noGrp="1"/>
          </p:cNvSpPr>
          <p:nvPr>
            <p:ph type="pic" idx="22"/>
          </p:nvPr>
        </p:nvSpPr>
        <p:spPr>
          <a:xfrm>
            <a:off x="4956442" y="-2333722"/>
            <a:ext cx="6143841" cy="869056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3" name="Gendisinihit alit quidus et opta earum quaspit aliquid mi, nam eaquaectitae"/>
          <p:cNvSpPr txBox="1">
            <a:spLocks noGrp="1"/>
          </p:cNvSpPr>
          <p:nvPr>
            <p:ph type="body" sz="quarter" idx="23" hasCustomPrompt="1"/>
          </p:nvPr>
        </p:nvSpPr>
        <p:spPr>
          <a:xfrm>
            <a:off x="924259" y="2477659"/>
            <a:ext cx="3978082" cy="683072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228600">
              <a:lnSpc>
                <a:spcPct val="120000"/>
              </a:lnSpc>
              <a:spcBef>
                <a:spcPts val="0"/>
              </a:spcBef>
              <a:buSzTx/>
              <a:buNone/>
              <a:defRPr sz="1100" b="1" cap="all" spc="220">
                <a:solidFill>
                  <a:srgbClr val="672462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Trebuchet MS"/>
              </a:defRPr>
            </a:lvl1pPr>
          </a:lstStyle>
          <a:p>
            <a:r>
              <a:rPr dirty="0" err="1"/>
              <a:t>Gendisinihit</a:t>
            </a:r>
            <a:r>
              <a:rPr dirty="0"/>
              <a:t> alit </a:t>
            </a:r>
            <a:r>
              <a:rPr dirty="0" err="1"/>
              <a:t>quidus</a:t>
            </a:r>
            <a:r>
              <a:rPr dirty="0"/>
              <a:t> et </a:t>
            </a:r>
            <a:r>
              <a:rPr dirty="0" err="1"/>
              <a:t>opta</a:t>
            </a:r>
            <a:r>
              <a:rPr dirty="0"/>
              <a:t> </a:t>
            </a:r>
            <a:r>
              <a:rPr dirty="0" err="1"/>
              <a:t>earum</a:t>
            </a:r>
            <a:r>
              <a:rPr dirty="0"/>
              <a:t> </a:t>
            </a:r>
            <a:r>
              <a:rPr dirty="0" err="1"/>
              <a:t>quaspit</a:t>
            </a:r>
            <a:r>
              <a:rPr dirty="0"/>
              <a:t> </a:t>
            </a:r>
            <a:r>
              <a:rPr dirty="0" err="1"/>
              <a:t>aliquid</a:t>
            </a:r>
            <a:r>
              <a:rPr dirty="0"/>
              <a:t> mi, </a:t>
            </a:r>
            <a:r>
              <a:rPr dirty="0" err="1"/>
              <a:t>nam</a:t>
            </a:r>
            <a:r>
              <a:rPr dirty="0"/>
              <a:t> </a:t>
            </a:r>
            <a:r>
              <a:rPr dirty="0" err="1"/>
              <a:t>eaquaectitae</a:t>
            </a:r>
            <a:r>
              <a:rPr dirty="0"/>
              <a:t> </a:t>
            </a:r>
          </a:p>
        </p:txBody>
      </p:sp>
      <p:sp>
        <p:nvSpPr>
          <p:cNvPr id="124" name="Expand your Opportunities with Edge Hill"/>
          <p:cNvSpPr txBox="1"/>
          <p:nvPr/>
        </p:nvSpPr>
        <p:spPr>
          <a:xfrm>
            <a:off x="9127407" y="6459691"/>
            <a:ext cx="3109420" cy="4033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5400" tIns="25400" rIns="25400" bIns="25400">
            <a:normAutofit/>
          </a:bodyPr>
          <a:lstStyle>
            <a:lvl1pPr algn="l">
              <a:lnSpc>
                <a:spcPct val="170000"/>
              </a:lnSpc>
              <a:defRPr sz="2200" spc="-44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r>
              <a:rPr sz="1100" b="0" i="0" dirty="0">
                <a:latin typeface="Arial" panose="020B0604020202020204" pitchFamily="34" charset="0"/>
                <a:cs typeface="Arial" panose="020B0604020202020204" pitchFamily="34" charset="0"/>
              </a:rPr>
              <a:t>Expand your Opportunities with Edge Hill</a:t>
            </a:r>
          </a:p>
        </p:txBody>
      </p:sp>
      <p:sp>
        <p:nvSpPr>
          <p:cNvPr id="125" name="Content slide with one image"/>
          <p:cNvSpPr txBox="1">
            <a:spLocks noGrp="1"/>
          </p:cNvSpPr>
          <p:nvPr>
            <p:ph type="body" sz="quarter" idx="24" hasCustomPrompt="1"/>
          </p:nvPr>
        </p:nvSpPr>
        <p:spPr>
          <a:xfrm>
            <a:off x="920794" y="938607"/>
            <a:ext cx="4503276" cy="127910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4600"/>
              </a:lnSpc>
              <a:spcBef>
                <a:spcPts val="0"/>
              </a:spcBef>
              <a:buSzTx/>
              <a:buNone/>
              <a:defRPr sz="4600" b="0" i="0" spc="92">
                <a:solidFill>
                  <a:srgbClr val="672462"/>
                </a:solidFill>
                <a:latin typeface="+mj-lt"/>
                <a:ea typeface="Arial" panose="020B0604020202020204" pitchFamily="34" charset="0"/>
                <a:cs typeface="Arial" panose="020B0604020202020204" pitchFamily="34" charset="0"/>
                <a:sym typeface="Trebuchet MS"/>
              </a:defRPr>
            </a:lvl1pPr>
          </a:lstStyle>
          <a:p>
            <a:r>
              <a:rPr dirty="0"/>
              <a:t>Content slide with one image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58FB669-75D4-67FF-71F7-11D555A7C052}"/>
              </a:ext>
            </a:extLst>
          </p:cNvPr>
          <p:cNvSpPr txBox="1"/>
          <p:nvPr userDrawn="1"/>
        </p:nvSpPr>
        <p:spPr>
          <a:xfrm>
            <a:off x="930583" y="3772424"/>
            <a:ext cx="3477470" cy="120545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spAutoFit/>
          </a:bodyPr>
          <a:lstStyle/>
          <a:p>
            <a:pPr marL="0" marR="0" lvl="0" indent="0" algn="l" defTabSz="1219169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900" spc="0" dirty="0" err="1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Ceaque</a:t>
            </a:r>
            <a:r>
              <a:rPr lang="en-GB" sz="900" spc="0" dirty="0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900" spc="0" dirty="0" err="1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optus</a:t>
            </a:r>
            <a:r>
              <a:rPr lang="en-GB" sz="900" spc="0" dirty="0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900" spc="0" dirty="0" err="1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sitium</a:t>
            </a:r>
            <a:r>
              <a:rPr lang="en-GB" sz="900" spc="0" dirty="0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900" spc="0" dirty="0" err="1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rehendi</a:t>
            </a:r>
            <a:r>
              <a:rPr lang="en-GB" sz="900" spc="0" dirty="0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900" spc="0" dirty="0" err="1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tiscipi</a:t>
            </a:r>
            <a:r>
              <a:rPr lang="en-GB" sz="900" spc="0" dirty="0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900" spc="0" dirty="0" err="1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distoribus</a:t>
            </a:r>
            <a:r>
              <a:rPr lang="en-GB" sz="900" spc="0" dirty="0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pa </a:t>
            </a:r>
            <a:r>
              <a:rPr lang="en-GB" sz="900" spc="0" dirty="0" err="1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commodi</a:t>
            </a:r>
            <a:r>
              <a:rPr lang="en-GB" sz="900" spc="0" dirty="0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900" spc="0" dirty="0" err="1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pitatistio</a:t>
            </a:r>
            <a:r>
              <a:rPr lang="en-GB" sz="900" spc="0" dirty="0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900" spc="0" dirty="0" err="1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dolorpo</a:t>
            </a:r>
            <a:r>
              <a:rPr lang="en-GB" sz="900" spc="0" dirty="0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900" spc="0" dirty="0" err="1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rporro</a:t>
            </a:r>
            <a:r>
              <a:rPr lang="en-GB" sz="900" spc="0" dirty="0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qui </a:t>
            </a:r>
            <a:r>
              <a:rPr lang="en-GB" sz="900" spc="0" dirty="0" err="1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doluptat</a:t>
            </a:r>
            <a:r>
              <a:rPr lang="en-GB" sz="900" spc="0" dirty="0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res </a:t>
            </a:r>
            <a:r>
              <a:rPr lang="en-GB" sz="900" spc="0" dirty="0" err="1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nulpariates</a:t>
            </a:r>
            <a:r>
              <a:rPr lang="en-GB" sz="900" spc="0" dirty="0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900" spc="0" dirty="0" err="1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miquate</a:t>
            </a:r>
            <a:r>
              <a:rPr lang="en-GB" sz="900" spc="0" dirty="0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as </a:t>
            </a:r>
            <a:r>
              <a:rPr lang="en-GB" sz="900" spc="0" dirty="0" err="1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alibus</a:t>
            </a:r>
            <a:r>
              <a:rPr lang="en-GB" sz="900" spc="0" dirty="0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at. </a:t>
            </a:r>
            <a:r>
              <a:rPr lang="en-GB" sz="900" spc="0" dirty="0" err="1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Natatqui</a:t>
            </a:r>
            <a:r>
              <a:rPr lang="en-GB" sz="900" spc="0" dirty="0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900" spc="0" dirty="0" err="1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quodis</a:t>
            </a:r>
            <a:r>
              <a:rPr lang="en-GB" sz="900" spc="0" dirty="0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900" spc="0" dirty="0" err="1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essit</a:t>
            </a:r>
            <a:r>
              <a:rPr lang="en-GB" sz="900" spc="0" dirty="0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que </a:t>
            </a:r>
            <a:r>
              <a:rPr lang="en-GB" sz="900" spc="0" dirty="0" err="1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</a:t>
            </a:r>
            <a:r>
              <a:rPr lang="en-GB" sz="900" spc="0" dirty="0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900" spc="0" dirty="0" err="1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delibus</a:t>
            </a:r>
            <a:r>
              <a:rPr lang="en-GB" sz="900" spc="0" dirty="0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900" spc="0" dirty="0" err="1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alisInistior</a:t>
            </a:r>
            <a:r>
              <a:rPr lang="en-GB" sz="900" spc="0" dirty="0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900" spc="0" dirty="0" err="1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sita</a:t>
            </a:r>
            <a:r>
              <a:rPr lang="en-GB" sz="900" spc="0" dirty="0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en-GB" sz="900" spc="0" dirty="0" err="1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veniet</a:t>
            </a:r>
            <a:r>
              <a:rPr lang="en-GB" sz="900" spc="0" dirty="0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900" spc="0" dirty="0" err="1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verio</a:t>
            </a:r>
            <a:r>
              <a:rPr lang="en-GB" sz="900" spc="0" dirty="0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900" spc="0" dirty="0" err="1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quae</a:t>
            </a:r>
            <a:r>
              <a:rPr lang="en-GB" sz="900" spc="0" dirty="0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GB" sz="900" spc="0" dirty="0" err="1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Mosam</a:t>
            </a:r>
            <a:r>
              <a:rPr lang="en-GB" sz="900" spc="0" dirty="0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900" spc="0" dirty="0" err="1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eribusant</a:t>
            </a:r>
            <a:r>
              <a:rPr lang="en-GB" sz="900" spc="0" dirty="0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lit </a:t>
            </a:r>
            <a:r>
              <a:rPr lang="en-GB" sz="900" spc="0" dirty="0" err="1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lanita</a:t>
            </a:r>
            <a:r>
              <a:rPr lang="en-GB" sz="900" spc="0" dirty="0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900" spc="0" dirty="0" err="1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volorum</a:t>
            </a:r>
            <a:r>
              <a:rPr lang="en-GB" sz="900" spc="0" dirty="0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es </a:t>
            </a:r>
            <a:r>
              <a:rPr lang="en-GB" sz="900" spc="0" dirty="0" err="1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simagnimus</a:t>
            </a:r>
            <a:r>
              <a:rPr lang="en-GB" sz="900" spc="0" dirty="0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900" spc="0" dirty="0" err="1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autEbit</a:t>
            </a:r>
            <a:r>
              <a:rPr lang="en-GB" sz="900" spc="0" dirty="0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900" spc="0" dirty="0" err="1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magnatiumquo</a:t>
            </a:r>
            <a:r>
              <a:rPr lang="en-GB" sz="900" spc="0" dirty="0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900" spc="0" dirty="0" err="1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dusande</a:t>
            </a:r>
            <a:r>
              <a:rPr lang="en-GB" sz="900" spc="0" dirty="0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verum </a:t>
            </a:r>
            <a:r>
              <a:rPr lang="en-GB" sz="900" spc="0" dirty="0" err="1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doluptatqui</a:t>
            </a:r>
            <a:r>
              <a:rPr lang="en-GB" sz="900" spc="0" dirty="0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900" spc="0" dirty="0" err="1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custoris</a:t>
            </a:r>
            <a:r>
              <a:rPr lang="en-GB" sz="900" spc="0" dirty="0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900" spc="0" dirty="0" err="1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iunditam</a:t>
            </a:r>
            <a:r>
              <a:rPr lang="en-GB" sz="900" spc="0" dirty="0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900" spc="0" dirty="0" err="1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rerchicit</a:t>
            </a:r>
            <a:r>
              <a:rPr lang="en-GB" sz="900" spc="0" dirty="0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900" spc="0" dirty="0" err="1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</a:t>
            </a:r>
            <a:r>
              <a:rPr lang="en-GB" sz="900" spc="0" dirty="0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ad </a:t>
            </a:r>
            <a:r>
              <a:rPr lang="en-GB" sz="900" spc="0" dirty="0" err="1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GB" sz="900" spc="0" dirty="0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qui </a:t>
            </a:r>
            <a:r>
              <a:rPr lang="en-GB" sz="900" spc="0" dirty="0" err="1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corerci</a:t>
            </a:r>
            <a:r>
              <a:rPr lang="en-GB" sz="900" spc="0" dirty="0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900" spc="0" dirty="0" err="1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psaperruntia</a:t>
            </a:r>
            <a:r>
              <a:rPr lang="en-GB" sz="900" spc="0" dirty="0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900" spc="0" dirty="0" err="1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voloris</a:t>
            </a:r>
            <a:r>
              <a:rPr lang="en-GB" sz="900" spc="0" dirty="0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900" spc="0" dirty="0" err="1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aute</a:t>
            </a:r>
            <a:r>
              <a:rPr lang="en-GB" sz="900" spc="0" dirty="0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900" spc="0" dirty="0" err="1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dellaut</a:t>
            </a:r>
            <a:r>
              <a:rPr lang="en-GB" sz="900" spc="0" dirty="0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asperum </a:t>
            </a:r>
            <a:r>
              <a:rPr lang="en-GB" sz="900" spc="0" dirty="0" err="1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quidemq</a:t>
            </a:r>
            <a:r>
              <a:rPr lang="en-GB" sz="900" spc="0" dirty="0">
                <a:solidFill>
                  <a:srgbClr val="6724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marR="0" indent="0" algn="ctr" defTabSz="121916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spc="0" normalizeH="0" baseline="0" dirty="0">
              <a:ln>
                <a:noFill/>
              </a:ln>
              <a:solidFill>
                <a:srgbClr val="5E5E5E"/>
              </a:solidFill>
              <a:effectLst/>
              <a:uFillTx/>
              <a:latin typeface="+mn-lt"/>
              <a:ea typeface="+mn-ea"/>
              <a:cs typeface="+mn-cs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41403759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ntent Slide With No Image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33484" y="6406752"/>
            <a:ext cx="274114" cy="2718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825C8A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94" name="Content slide without images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2636431" y="1110692"/>
            <a:ext cx="6919139" cy="1525353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ts val="5200"/>
              </a:lnSpc>
              <a:spcBef>
                <a:spcPts val="0"/>
              </a:spcBef>
              <a:buSzTx/>
              <a:buNone/>
              <a:defRPr sz="5200" b="0" i="0">
                <a:solidFill>
                  <a:srgbClr val="FFFFFF"/>
                </a:solidFill>
                <a:latin typeface="+mj-lt"/>
                <a:ea typeface="Arial" panose="020B0604020202020204" pitchFamily="34" charset="0"/>
                <a:cs typeface="Arial" panose="020B0604020202020204" pitchFamily="34" charset="0"/>
                <a:sym typeface="Trebuchet MS"/>
              </a:defRPr>
            </a:lvl1pPr>
          </a:lstStyle>
          <a:p>
            <a:r>
              <a:rPr dirty="0"/>
              <a:t>Content slide without images</a:t>
            </a:r>
          </a:p>
        </p:txBody>
      </p:sp>
      <p:sp>
        <p:nvSpPr>
          <p:cNvPr id="95" name="Gendisinihit alit quidus et opta earum quaspit aliquid mi, nam eaquaectitae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3355706" y="2665650"/>
            <a:ext cx="5480588" cy="897875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algn="ctr" defTabSz="228600">
              <a:lnSpc>
                <a:spcPct val="120000"/>
              </a:lnSpc>
              <a:spcBef>
                <a:spcPts val="0"/>
              </a:spcBef>
              <a:buSzTx/>
              <a:buNone/>
              <a:defRPr sz="1500" b="0" i="0" cap="all" spc="300">
                <a:solidFill>
                  <a:srgbClr val="FFFFFF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Trebuchet MS"/>
              </a:defRPr>
            </a:lvl1pPr>
          </a:lstStyle>
          <a:p>
            <a:r>
              <a:rPr dirty="0" err="1"/>
              <a:t>Gendisinihit</a:t>
            </a:r>
            <a:r>
              <a:rPr dirty="0"/>
              <a:t> alit </a:t>
            </a:r>
            <a:r>
              <a:rPr dirty="0" err="1"/>
              <a:t>quidus</a:t>
            </a:r>
            <a:r>
              <a:rPr dirty="0"/>
              <a:t> et </a:t>
            </a:r>
            <a:r>
              <a:rPr dirty="0" err="1"/>
              <a:t>opta</a:t>
            </a:r>
            <a:r>
              <a:rPr dirty="0"/>
              <a:t> </a:t>
            </a:r>
            <a:r>
              <a:rPr dirty="0" err="1"/>
              <a:t>earum</a:t>
            </a:r>
            <a:r>
              <a:rPr dirty="0"/>
              <a:t> </a:t>
            </a:r>
            <a:r>
              <a:rPr dirty="0" err="1"/>
              <a:t>quaspit</a:t>
            </a:r>
            <a:r>
              <a:rPr dirty="0"/>
              <a:t> </a:t>
            </a:r>
            <a:r>
              <a:rPr dirty="0" err="1"/>
              <a:t>aliquid</a:t>
            </a:r>
            <a:r>
              <a:rPr dirty="0"/>
              <a:t> mi, </a:t>
            </a:r>
            <a:r>
              <a:rPr dirty="0" err="1"/>
              <a:t>nam</a:t>
            </a:r>
            <a:r>
              <a:rPr dirty="0"/>
              <a:t> </a:t>
            </a:r>
            <a:r>
              <a:rPr dirty="0" err="1"/>
              <a:t>eaquaectitae</a:t>
            </a:r>
            <a:r>
              <a:rPr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162550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B01485-24BD-7AEA-A93D-6C6F1B157B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250" y="539750"/>
            <a:ext cx="5238750" cy="71755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E7694A-27AF-E44D-814C-D13077BEED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3250" y="2124252"/>
            <a:ext cx="5238750" cy="412800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331873-621F-D495-B359-939B844885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6A3F45-6697-FA4D-B76B-53689E4AAF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23CF7-380A-8149-AB93-0FB202FAC1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33246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ver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ED0B83F3-F918-0C0A-AD0C-07D76D4A461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5514473" y="0"/>
            <a:ext cx="6677527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E711329-FBF4-9CF4-7AE9-DCED1320BE8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-1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FE82627-B3E0-B62F-F613-0F60B4F04B5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42451" y="1494855"/>
            <a:ext cx="5653548" cy="2127733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4000" b="1" i="0" baseline="0">
                <a:solidFill>
                  <a:schemeClr val="bg1"/>
                </a:solidFill>
                <a:latin typeface="Raleway" panose="020B0003030101060003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title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5C175E6-25A3-9475-B675-2397D37A127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42451" y="3721256"/>
            <a:ext cx="5653548" cy="752275"/>
          </a:xfrm>
        </p:spPr>
        <p:txBody>
          <a:bodyPr>
            <a:noAutofit/>
          </a:bodyPr>
          <a:lstStyle>
            <a:lvl1pPr marL="0" indent="0" algn="l">
              <a:lnSpc>
                <a:spcPts val="2480"/>
              </a:lnSpc>
              <a:buNone/>
              <a:defRPr sz="2000" baseline="0">
                <a:solidFill>
                  <a:schemeClr val="bg1"/>
                </a:solidFill>
                <a:latin typeface="Raleway" panose="020B0003030101060003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subtitle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BD2A0984-586A-8B36-8D53-B08AC515934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42451" y="4577629"/>
            <a:ext cx="5653548" cy="529243"/>
          </a:xfrm>
        </p:spPr>
        <p:txBody>
          <a:bodyPr>
            <a:noAutofit/>
          </a:bodyPr>
          <a:lstStyle>
            <a:lvl1pPr marL="0" indent="0">
              <a:lnSpc>
                <a:spcPts val="2080"/>
              </a:lnSpc>
              <a:spcBef>
                <a:spcPts val="0"/>
              </a:spcBef>
              <a:buNone/>
              <a:defRPr sz="1600" baseline="0">
                <a:solidFill>
                  <a:schemeClr val="bg1"/>
                </a:solidFill>
                <a:latin typeface="Raleway" panose="020B0003030101060003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Author</a:t>
            </a:r>
            <a:br>
              <a:rPr lang="en-US" dirty="0"/>
            </a:br>
            <a:r>
              <a:rPr lang="en-US" dirty="0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22754946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ver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ED0B83F3-F918-0C0A-AD0C-07D76D4A461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5514473" y="0"/>
            <a:ext cx="6677527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E711329-FBF4-9CF4-7AE9-DCED1320BE8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-1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FE82627-B3E0-B62F-F613-0F60B4F04B5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42451" y="1494855"/>
            <a:ext cx="5653548" cy="2127733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4000" b="1" i="0" baseline="0">
                <a:solidFill>
                  <a:schemeClr val="bg1"/>
                </a:solidFill>
                <a:latin typeface="Raleway" panose="020B0003030101060003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title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5C175E6-25A3-9475-B675-2397D37A127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42451" y="3721256"/>
            <a:ext cx="5653548" cy="752275"/>
          </a:xfrm>
        </p:spPr>
        <p:txBody>
          <a:bodyPr>
            <a:noAutofit/>
          </a:bodyPr>
          <a:lstStyle>
            <a:lvl1pPr marL="0" indent="0" algn="l">
              <a:lnSpc>
                <a:spcPts val="2480"/>
              </a:lnSpc>
              <a:buNone/>
              <a:defRPr sz="2000" baseline="0">
                <a:solidFill>
                  <a:schemeClr val="bg1"/>
                </a:solidFill>
                <a:latin typeface="Raleway" panose="020B0003030101060003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subtitle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BD2A0984-586A-8B36-8D53-B08AC515934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42451" y="4577629"/>
            <a:ext cx="5653548" cy="529243"/>
          </a:xfrm>
        </p:spPr>
        <p:txBody>
          <a:bodyPr>
            <a:noAutofit/>
          </a:bodyPr>
          <a:lstStyle>
            <a:lvl1pPr marL="0" indent="0">
              <a:lnSpc>
                <a:spcPts val="2080"/>
              </a:lnSpc>
              <a:spcBef>
                <a:spcPts val="0"/>
              </a:spcBef>
              <a:buNone/>
              <a:defRPr sz="1600" baseline="0">
                <a:solidFill>
                  <a:schemeClr val="bg1"/>
                </a:solidFill>
                <a:latin typeface="Raleway" panose="020B0003030101060003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Author</a:t>
            </a:r>
            <a:br>
              <a:rPr lang="en-US" dirty="0"/>
            </a:br>
            <a:r>
              <a:rPr lang="en-US" dirty="0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27052911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ED0B83F3-F918-0C0A-AD0C-07D76D4A461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5514473" y="0"/>
            <a:ext cx="6677527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E711329-FBF4-9CF4-7AE9-DCED1320BE8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1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FE82627-B3E0-B62F-F613-0F60B4F04B5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42451" y="1494855"/>
            <a:ext cx="5653548" cy="2127733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4000" b="1" i="0" baseline="0">
                <a:solidFill>
                  <a:schemeClr val="bg1"/>
                </a:solidFill>
                <a:latin typeface="Raleway" panose="020B0003030101060003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title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5C175E6-25A3-9475-B675-2397D37A127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42451" y="3721256"/>
            <a:ext cx="5653548" cy="752275"/>
          </a:xfrm>
        </p:spPr>
        <p:txBody>
          <a:bodyPr>
            <a:noAutofit/>
          </a:bodyPr>
          <a:lstStyle>
            <a:lvl1pPr marL="0" indent="0" algn="l">
              <a:lnSpc>
                <a:spcPts val="2480"/>
              </a:lnSpc>
              <a:buNone/>
              <a:defRPr sz="2000" baseline="0">
                <a:solidFill>
                  <a:schemeClr val="bg1"/>
                </a:solidFill>
                <a:latin typeface="Raleway" panose="020B0003030101060003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subtitle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BD2A0984-586A-8B36-8D53-B08AC515934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42451" y="4577629"/>
            <a:ext cx="5653548" cy="529243"/>
          </a:xfrm>
        </p:spPr>
        <p:txBody>
          <a:bodyPr>
            <a:noAutofit/>
          </a:bodyPr>
          <a:lstStyle>
            <a:lvl1pPr marL="0" indent="0">
              <a:lnSpc>
                <a:spcPts val="2080"/>
              </a:lnSpc>
              <a:spcBef>
                <a:spcPts val="0"/>
              </a:spcBef>
              <a:buNone/>
              <a:defRPr sz="1600" baseline="0">
                <a:solidFill>
                  <a:schemeClr val="bg1"/>
                </a:solidFill>
                <a:latin typeface="Raleway" panose="020B0003030101060003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Author</a:t>
            </a:r>
            <a:br>
              <a:rPr lang="en-US" dirty="0"/>
            </a:br>
            <a:r>
              <a:rPr lang="en-US" dirty="0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18879167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ver_No Imag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469F083-88E4-2C49-C6DF-AF10601B476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369084" y="4577629"/>
            <a:ext cx="2280372" cy="228037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D9A01B9-BF0D-A0AF-B133-6BA9B968C5D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29393" y="5742981"/>
            <a:ext cx="2679498" cy="74727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FE82627-B3E0-B62F-F613-0F60B4F04B5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42449" y="1494855"/>
            <a:ext cx="7336985" cy="2127733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4000" b="1" i="0" baseline="0">
                <a:solidFill>
                  <a:schemeClr val="bg1"/>
                </a:solidFill>
                <a:latin typeface="Raleway" panose="020B0003030101060003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title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5C175E6-25A3-9475-B675-2397D37A127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42449" y="3721256"/>
            <a:ext cx="7336985" cy="752275"/>
          </a:xfrm>
        </p:spPr>
        <p:txBody>
          <a:bodyPr>
            <a:noAutofit/>
          </a:bodyPr>
          <a:lstStyle>
            <a:lvl1pPr marL="0" indent="0" algn="l">
              <a:lnSpc>
                <a:spcPts val="2480"/>
              </a:lnSpc>
              <a:buNone/>
              <a:defRPr sz="2000" baseline="0">
                <a:solidFill>
                  <a:schemeClr val="bg1"/>
                </a:solidFill>
                <a:latin typeface="Raleway" panose="020B0003030101060003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subtitle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BD2A0984-586A-8B36-8D53-B08AC515934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42450" y="4577629"/>
            <a:ext cx="7336985" cy="529243"/>
          </a:xfrm>
        </p:spPr>
        <p:txBody>
          <a:bodyPr>
            <a:noAutofit/>
          </a:bodyPr>
          <a:lstStyle>
            <a:lvl1pPr marL="0" indent="0">
              <a:lnSpc>
                <a:spcPts val="2080"/>
              </a:lnSpc>
              <a:spcBef>
                <a:spcPts val="0"/>
              </a:spcBef>
              <a:buNone/>
              <a:defRPr sz="1600" baseline="0">
                <a:solidFill>
                  <a:schemeClr val="bg1"/>
                </a:solidFill>
                <a:latin typeface="Raleway" panose="020B0003030101060003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Author</a:t>
            </a:r>
            <a:br>
              <a:rPr lang="en-US" dirty="0"/>
            </a:br>
            <a:r>
              <a:rPr lang="en-US" dirty="0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27435548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ver_N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99E35A0-2ABC-1457-66BA-F0B91946FD6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72000">
                <a:srgbClr val="296A88"/>
              </a:gs>
              <a:gs pos="8000">
                <a:schemeClr val="accent1"/>
              </a:gs>
              <a:gs pos="100000">
                <a:schemeClr val="accent3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err="1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469F083-88E4-2C49-C6DF-AF10601B476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369084" y="4577629"/>
            <a:ext cx="2280372" cy="228037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D9A01B9-BF0D-A0AF-B133-6BA9B968C5D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29393" y="5742981"/>
            <a:ext cx="2679498" cy="74727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FE82627-B3E0-B62F-F613-0F60B4F04B5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42449" y="1494855"/>
            <a:ext cx="7336985" cy="2127733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4000" b="1" i="0" baseline="0">
                <a:solidFill>
                  <a:schemeClr val="bg1"/>
                </a:solidFill>
                <a:latin typeface="Raleway" panose="020B0003030101060003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title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5C175E6-25A3-9475-B675-2397D37A127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42449" y="3721256"/>
            <a:ext cx="7336985" cy="752275"/>
          </a:xfrm>
        </p:spPr>
        <p:txBody>
          <a:bodyPr>
            <a:noAutofit/>
          </a:bodyPr>
          <a:lstStyle>
            <a:lvl1pPr marL="0" indent="0" algn="l">
              <a:lnSpc>
                <a:spcPts val="2480"/>
              </a:lnSpc>
              <a:buNone/>
              <a:defRPr sz="2000" baseline="0">
                <a:solidFill>
                  <a:schemeClr val="bg1"/>
                </a:solidFill>
                <a:latin typeface="Raleway" panose="020B0003030101060003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subtitle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BD2A0984-586A-8B36-8D53-B08AC515934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42450" y="4577629"/>
            <a:ext cx="7336985" cy="529243"/>
          </a:xfrm>
        </p:spPr>
        <p:txBody>
          <a:bodyPr>
            <a:noAutofit/>
          </a:bodyPr>
          <a:lstStyle>
            <a:lvl1pPr marL="0" indent="0">
              <a:lnSpc>
                <a:spcPts val="2080"/>
              </a:lnSpc>
              <a:spcBef>
                <a:spcPts val="0"/>
              </a:spcBef>
              <a:buNone/>
              <a:defRPr sz="1600" baseline="0">
                <a:solidFill>
                  <a:schemeClr val="bg1"/>
                </a:solidFill>
                <a:latin typeface="Raleway" panose="020B0003030101060003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Author</a:t>
            </a:r>
            <a:br>
              <a:rPr lang="en-US" dirty="0"/>
            </a:br>
            <a:r>
              <a:rPr lang="en-US" dirty="0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1731326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_N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4AEBC95-4EDA-821F-2FDC-DAABD8AB0F7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7000">
                <a:schemeClr val="accent1"/>
              </a:gs>
              <a:gs pos="73000">
                <a:srgbClr val="AB3D3E"/>
              </a:gs>
              <a:gs pos="100000">
                <a:schemeClr val="accent2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err="1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469F083-88E4-2C49-C6DF-AF10601B476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369084" y="4577629"/>
            <a:ext cx="2280372" cy="228037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D9A01B9-BF0D-A0AF-B133-6BA9B968C5D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29393" y="5742981"/>
            <a:ext cx="2679498" cy="74727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FE82627-B3E0-B62F-F613-0F60B4F04B5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42449" y="1494855"/>
            <a:ext cx="7336985" cy="2127733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4000" b="1" i="0" baseline="0">
                <a:solidFill>
                  <a:schemeClr val="bg1"/>
                </a:solidFill>
                <a:latin typeface="Raleway" panose="020B0003030101060003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title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5C175E6-25A3-9475-B675-2397D37A127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42449" y="3721256"/>
            <a:ext cx="7336985" cy="752275"/>
          </a:xfrm>
        </p:spPr>
        <p:txBody>
          <a:bodyPr>
            <a:noAutofit/>
          </a:bodyPr>
          <a:lstStyle>
            <a:lvl1pPr marL="0" indent="0" algn="l">
              <a:lnSpc>
                <a:spcPts val="2480"/>
              </a:lnSpc>
              <a:buNone/>
              <a:defRPr sz="2000" baseline="0">
                <a:solidFill>
                  <a:schemeClr val="bg1"/>
                </a:solidFill>
                <a:latin typeface="Raleway" panose="020B0003030101060003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subtitle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BD2A0984-586A-8B36-8D53-B08AC515934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42450" y="4577629"/>
            <a:ext cx="7336985" cy="529243"/>
          </a:xfrm>
        </p:spPr>
        <p:txBody>
          <a:bodyPr>
            <a:noAutofit/>
          </a:bodyPr>
          <a:lstStyle>
            <a:lvl1pPr marL="0" indent="0">
              <a:lnSpc>
                <a:spcPts val="2080"/>
              </a:lnSpc>
              <a:spcBef>
                <a:spcPts val="0"/>
              </a:spcBef>
              <a:buNone/>
              <a:defRPr sz="1600" baseline="0">
                <a:solidFill>
                  <a:schemeClr val="bg1"/>
                </a:solidFill>
                <a:latin typeface="Raleway" panose="020B0003030101060003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Author</a:t>
            </a:r>
            <a:br>
              <a:rPr lang="en-US" dirty="0"/>
            </a:br>
            <a:r>
              <a:rPr lang="en-US" dirty="0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26357088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vider_No Imag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 Single Corner of Rectangle 5">
            <a:extLst>
              <a:ext uri="{FF2B5EF4-FFF2-40B4-BE49-F238E27FC236}">
                <a16:creationId xmlns:a16="http://schemas.microsoft.com/office/drawing/2014/main" id="{473ED4D5-0FCE-013C-2636-E7EB07974992}"/>
              </a:ext>
            </a:extLst>
          </p:cNvPr>
          <p:cNvSpPr/>
          <p:nvPr userDrawn="1"/>
        </p:nvSpPr>
        <p:spPr>
          <a:xfrm flipV="1">
            <a:off x="0" y="2245660"/>
            <a:ext cx="7600336" cy="2366679"/>
          </a:xfrm>
          <a:prstGeom prst="round1Rect">
            <a:avLst>
              <a:gd name="adj" fmla="val 25807"/>
            </a:avLst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4EE1025-5E9E-4C81-5008-862B8C38C7F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160410" y="5319049"/>
            <a:ext cx="1538951" cy="153895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BCFFE63-26F8-BDBC-4FFA-0E396E4F7AF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160410" y="405012"/>
            <a:ext cx="1538951" cy="4291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FE82627-B3E0-B62F-F613-0F60B4F04B5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42451" y="2346824"/>
            <a:ext cx="6292645" cy="1384189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3600" b="1" i="0" baseline="0">
                <a:solidFill>
                  <a:schemeClr val="tx1"/>
                </a:solidFill>
                <a:latin typeface="Raleway" panose="020B0003030101060003" pitchFamily="34" charset="0"/>
                <a:cs typeface="Calibri" panose="020F0502020204030204" pitchFamily="34" charset="0"/>
              </a:defRPr>
            </a:lvl1pPr>
          </a:lstStyle>
          <a:p>
            <a:r>
              <a:rPr lang="en-GB" dirty="0"/>
              <a:t>Click to edit divider title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5C175E6-25A3-9475-B675-2397D37A127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42450" y="3790623"/>
            <a:ext cx="6292645" cy="373874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sz="1800" baseline="0">
                <a:solidFill>
                  <a:schemeClr val="tx1"/>
                </a:solidFill>
                <a:latin typeface="Raleway" panose="020B0003030101060003" pitchFamily="34" charset="0"/>
                <a:cs typeface="Calibri" panose="020F05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divider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00024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A8662AF-C567-7344-8439-81B03D5953D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Round Single Corner of Rectangle 5">
            <a:extLst>
              <a:ext uri="{FF2B5EF4-FFF2-40B4-BE49-F238E27FC236}">
                <a16:creationId xmlns:a16="http://schemas.microsoft.com/office/drawing/2014/main" id="{473ED4D5-0FCE-013C-2636-E7EB07974992}"/>
              </a:ext>
            </a:extLst>
          </p:cNvPr>
          <p:cNvSpPr/>
          <p:nvPr userDrawn="1"/>
        </p:nvSpPr>
        <p:spPr>
          <a:xfrm flipV="1">
            <a:off x="0" y="2245660"/>
            <a:ext cx="7600336" cy="2366679"/>
          </a:xfrm>
          <a:prstGeom prst="round1Rect">
            <a:avLst>
              <a:gd name="adj" fmla="val 25807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4EE1025-5E9E-4C81-5008-862B8C38C7F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160410" y="5319049"/>
            <a:ext cx="1538951" cy="153895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BCFFE63-26F8-BDBC-4FFA-0E396E4F7AF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160410" y="405012"/>
            <a:ext cx="1538951" cy="4291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FE82627-B3E0-B62F-F613-0F60B4F04B5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42451" y="2346824"/>
            <a:ext cx="6292645" cy="1384189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3600" b="1" i="0" baseline="0">
                <a:solidFill>
                  <a:schemeClr val="bg1"/>
                </a:solidFill>
                <a:latin typeface="Raleway" panose="020B0003030101060003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divider title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5C175E6-25A3-9475-B675-2397D37A127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42450" y="3790623"/>
            <a:ext cx="6292645" cy="373873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sz="1800" baseline="0">
                <a:solidFill>
                  <a:schemeClr val="bg1"/>
                </a:solidFill>
                <a:latin typeface="Raleway" panose="020B0003030101060003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divider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30674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vider_N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853FACF-ABDD-2DBB-CA5D-4B03A8C02D9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72000">
                <a:srgbClr val="296A88"/>
              </a:gs>
              <a:gs pos="8000">
                <a:schemeClr val="accent1"/>
              </a:gs>
              <a:gs pos="100000">
                <a:schemeClr val="accent3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err="1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Round Single Corner of Rectangle 5">
            <a:extLst>
              <a:ext uri="{FF2B5EF4-FFF2-40B4-BE49-F238E27FC236}">
                <a16:creationId xmlns:a16="http://schemas.microsoft.com/office/drawing/2014/main" id="{473ED4D5-0FCE-013C-2636-E7EB07974992}"/>
              </a:ext>
            </a:extLst>
          </p:cNvPr>
          <p:cNvSpPr/>
          <p:nvPr userDrawn="1"/>
        </p:nvSpPr>
        <p:spPr>
          <a:xfrm flipV="1">
            <a:off x="0" y="2245660"/>
            <a:ext cx="7600336" cy="2366679"/>
          </a:xfrm>
          <a:prstGeom prst="round1Rect">
            <a:avLst>
              <a:gd name="adj" fmla="val 25807"/>
            </a:avLst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4EE1025-5E9E-4C81-5008-862B8C38C7F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160410" y="5319049"/>
            <a:ext cx="1538951" cy="153895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BCFFE63-26F8-BDBC-4FFA-0E396E4F7AF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160410" y="405012"/>
            <a:ext cx="1538951" cy="4291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FE82627-B3E0-B62F-F613-0F60B4F04B5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42451" y="2346824"/>
            <a:ext cx="6292645" cy="1384189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3600" b="1" i="0" baseline="0">
                <a:solidFill>
                  <a:schemeClr val="tx1"/>
                </a:solidFill>
                <a:latin typeface="Raleway" panose="020B0003030101060003" pitchFamily="34" charset="0"/>
                <a:cs typeface="Calibri" panose="020F0502020204030204" pitchFamily="34" charset="0"/>
              </a:defRPr>
            </a:lvl1pPr>
          </a:lstStyle>
          <a:p>
            <a:r>
              <a:rPr lang="en-GB" dirty="0"/>
              <a:t>Click to edit divider title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5C175E6-25A3-9475-B675-2397D37A127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42450" y="3790623"/>
            <a:ext cx="6292645" cy="373874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sz="1800" baseline="0">
                <a:solidFill>
                  <a:schemeClr val="tx1"/>
                </a:solidFill>
                <a:latin typeface="Raleway" panose="020B0003030101060003" pitchFamily="34" charset="0"/>
                <a:cs typeface="Calibri" panose="020F05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divider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58161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_N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8C3AD4C-B5C2-E9AD-932A-502E82C9E90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7000">
                <a:schemeClr val="accent1"/>
              </a:gs>
              <a:gs pos="73000">
                <a:srgbClr val="AB3D3E"/>
              </a:gs>
              <a:gs pos="100000">
                <a:schemeClr val="accent2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err="1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Round Single Corner of Rectangle 5">
            <a:extLst>
              <a:ext uri="{FF2B5EF4-FFF2-40B4-BE49-F238E27FC236}">
                <a16:creationId xmlns:a16="http://schemas.microsoft.com/office/drawing/2014/main" id="{473ED4D5-0FCE-013C-2636-E7EB07974992}"/>
              </a:ext>
            </a:extLst>
          </p:cNvPr>
          <p:cNvSpPr/>
          <p:nvPr userDrawn="1"/>
        </p:nvSpPr>
        <p:spPr>
          <a:xfrm flipV="1">
            <a:off x="0" y="2245660"/>
            <a:ext cx="7600336" cy="2366679"/>
          </a:xfrm>
          <a:prstGeom prst="round1Rect">
            <a:avLst>
              <a:gd name="adj" fmla="val 25807"/>
            </a:avLst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4EE1025-5E9E-4C81-5008-862B8C38C7F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160410" y="5319049"/>
            <a:ext cx="1538951" cy="153895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BCFFE63-26F8-BDBC-4FFA-0E396E4F7AF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160410" y="405012"/>
            <a:ext cx="1538951" cy="4291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FE82627-B3E0-B62F-F613-0F60B4F04B5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42451" y="2346824"/>
            <a:ext cx="6292645" cy="1384189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3600" b="1" i="0" baseline="0">
                <a:solidFill>
                  <a:schemeClr val="tx1"/>
                </a:solidFill>
                <a:latin typeface="Raleway" panose="020B0003030101060003" pitchFamily="34" charset="0"/>
                <a:cs typeface="Calibri" panose="020F0502020204030204" pitchFamily="34" charset="0"/>
              </a:defRPr>
            </a:lvl1pPr>
          </a:lstStyle>
          <a:p>
            <a:r>
              <a:rPr lang="en-GB" dirty="0"/>
              <a:t>Click to edit divider title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5C175E6-25A3-9475-B675-2397D37A127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42450" y="3790623"/>
            <a:ext cx="6292645" cy="373874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sz="1800" baseline="0">
                <a:solidFill>
                  <a:schemeClr val="tx1"/>
                </a:solidFill>
                <a:latin typeface="Raleway" panose="020B0003030101060003" pitchFamily="34" charset="0"/>
                <a:cs typeface="Calibri" panose="020F05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divider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75836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A931EF35-A0AC-B217-F88F-2AAF630AAB1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0C9226E-ACA8-C4A7-DCC3-10BA47DD49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3458" y="405012"/>
            <a:ext cx="9497961" cy="429189"/>
          </a:xfrm>
        </p:spPr>
        <p:txBody>
          <a:bodyPr>
            <a:noAutofit/>
          </a:bodyPr>
          <a:lstStyle>
            <a:lvl1pPr>
              <a:defRPr sz="2800" b="1">
                <a:latin typeface="Raleway" panose="020B0003030101060003" pitchFamily="34" charset="0"/>
                <a:cs typeface="Calibri" panose="020F0502020204030204" pitchFamily="34" charset="0"/>
              </a:defRPr>
            </a:lvl1pPr>
          </a:lstStyle>
          <a:p>
            <a:r>
              <a:rPr lang="en-GB" dirty="0"/>
              <a:t>Click to edit title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1646FA-226A-9FD2-E968-CB36C15ED3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3458" y="1669774"/>
            <a:ext cx="11464412" cy="4562366"/>
          </a:xfrm>
        </p:spPr>
        <p:txBody>
          <a:bodyPr>
            <a:noAutofit/>
          </a:bodyPr>
          <a:lstStyle>
            <a:lvl1pPr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defRPr sz="2000" baseline="0">
                <a:latin typeface="Raleway" panose="020B0003030101060003" pitchFamily="34" charset="0"/>
                <a:cs typeface="Calibri" panose="020F0502020204030204" pitchFamily="34" charset="0"/>
              </a:defRPr>
            </a:lvl1pPr>
            <a:lvl2pPr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defRPr sz="1800" baseline="0">
                <a:latin typeface="Raleway" panose="020B0003030101060003" pitchFamily="34" charset="0"/>
                <a:cs typeface="Calibri" panose="020F0502020204030204" pitchFamily="34" charset="0"/>
              </a:defRPr>
            </a:lvl2pPr>
            <a:lvl3pPr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defRPr sz="1600" baseline="0">
                <a:latin typeface="Raleway" panose="020B0003030101060003" pitchFamily="34" charset="0"/>
                <a:cs typeface="Calibri" panose="020F0502020204030204" pitchFamily="34" charset="0"/>
              </a:defRPr>
            </a:lvl3pPr>
            <a:lvl4pPr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defRPr sz="1400" baseline="0">
                <a:latin typeface="Raleway" panose="020B0003030101060003" pitchFamily="34" charset="0"/>
                <a:cs typeface="Calibri" panose="020F0502020204030204" pitchFamily="34" charset="0"/>
              </a:defRPr>
            </a:lvl4pPr>
            <a:lvl5pPr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defRPr sz="1400" baseline="0">
                <a:latin typeface="Raleway" panose="020B0003030101060003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450BBE-192B-66B5-64D7-DBB7ADAD93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46426" y="6232143"/>
            <a:ext cx="501444" cy="252436"/>
          </a:xfrm>
        </p:spPr>
        <p:txBody>
          <a:bodyPr/>
          <a:lstStyle>
            <a:lvl1pPr algn="r">
              <a:defRPr sz="1000"/>
            </a:lvl1pPr>
          </a:lstStyle>
          <a:p>
            <a:fld id="{419E291A-0462-3A44-9828-B5181980B646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CE8E920-81BD-F573-A35E-CE10A30FEC9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0160410" y="405012"/>
            <a:ext cx="1538951" cy="429189"/>
          </a:xfrm>
          <a:prstGeom prst="rect">
            <a:avLst/>
          </a:prstGeom>
        </p:spPr>
      </p:pic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68D57480-4CBA-B648-3715-BF384D4400F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3458" y="906513"/>
            <a:ext cx="9497962" cy="295275"/>
          </a:xfrm>
        </p:spPr>
        <p:txBody>
          <a:bodyPr>
            <a:noAutofit/>
          </a:bodyPr>
          <a:lstStyle>
            <a:lvl1pPr marL="0" indent="0">
              <a:buNone/>
              <a:defRPr sz="2200" baseline="0">
                <a:latin typeface="Raleway" panose="020B0003030101060003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40925308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A931EF35-A0AC-B217-F88F-2AAF630AAB1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0C9226E-ACA8-C4A7-DCC3-10BA47DD49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3458" y="405012"/>
            <a:ext cx="9497961" cy="429189"/>
          </a:xfrm>
        </p:spPr>
        <p:txBody>
          <a:bodyPr>
            <a:noAutofit/>
          </a:bodyPr>
          <a:lstStyle>
            <a:lvl1pPr>
              <a:defRPr sz="2800" b="1">
                <a:latin typeface="Raleway" panose="020B0003030101060003" pitchFamily="34" charset="0"/>
                <a:cs typeface="Calibri" panose="020F0502020204030204" pitchFamily="34" charset="0"/>
              </a:defRPr>
            </a:lvl1pPr>
          </a:lstStyle>
          <a:p>
            <a:r>
              <a:rPr lang="en-GB" dirty="0"/>
              <a:t>Click to edit title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1646FA-226A-9FD2-E968-CB36C15ED3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3458" y="1669774"/>
            <a:ext cx="11464412" cy="4562366"/>
          </a:xfrm>
        </p:spPr>
        <p:txBody>
          <a:bodyPr>
            <a:noAutofit/>
          </a:bodyPr>
          <a:lstStyle>
            <a:lvl1pPr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defRPr sz="2000" baseline="0">
                <a:latin typeface="Raleway" panose="020B0003030101060003" pitchFamily="34" charset="0"/>
                <a:cs typeface="Calibri" panose="020F0502020204030204" pitchFamily="34" charset="0"/>
              </a:defRPr>
            </a:lvl1pPr>
            <a:lvl2pPr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defRPr sz="1800" baseline="0">
                <a:latin typeface="Raleway" panose="020B0003030101060003" pitchFamily="34" charset="0"/>
                <a:cs typeface="Calibri" panose="020F0502020204030204" pitchFamily="34" charset="0"/>
              </a:defRPr>
            </a:lvl2pPr>
            <a:lvl3pPr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defRPr sz="1600" baseline="0">
                <a:latin typeface="Raleway" panose="020B0003030101060003" pitchFamily="34" charset="0"/>
                <a:cs typeface="Calibri" panose="020F0502020204030204" pitchFamily="34" charset="0"/>
              </a:defRPr>
            </a:lvl3pPr>
            <a:lvl4pPr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defRPr sz="1400" baseline="0">
                <a:latin typeface="Raleway" panose="020B0003030101060003" pitchFamily="34" charset="0"/>
                <a:cs typeface="Calibri" panose="020F0502020204030204" pitchFamily="34" charset="0"/>
              </a:defRPr>
            </a:lvl4pPr>
            <a:lvl5pPr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defRPr sz="1400" baseline="0">
                <a:latin typeface="Raleway" panose="020B0003030101060003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450BBE-192B-66B5-64D7-DBB7ADAD93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46426" y="6232143"/>
            <a:ext cx="501444" cy="252436"/>
          </a:xfrm>
        </p:spPr>
        <p:txBody>
          <a:bodyPr/>
          <a:lstStyle>
            <a:lvl1pPr algn="r">
              <a:defRPr sz="1000"/>
            </a:lvl1pPr>
          </a:lstStyle>
          <a:p>
            <a:fld id="{419E291A-0462-3A44-9828-B5181980B646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CE8E920-81BD-F573-A35E-CE10A30FEC9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0160410" y="405012"/>
            <a:ext cx="1538951" cy="429189"/>
          </a:xfrm>
          <a:prstGeom prst="rect">
            <a:avLst/>
          </a:prstGeom>
        </p:spPr>
      </p:pic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68D57480-4CBA-B648-3715-BF384D4400F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3458" y="906513"/>
            <a:ext cx="9497962" cy="295275"/>
          </a:xfrm>
        </p:spPr>
        <p:txBody>
          <a:bodyPr>
            <a:noAutofit/>
          </a:bodyPr>
          <a:lstStyle>
            <a:lvl1pPr marL="0" indent="0">
              <a:buNone/>
              <a:defRPr sz="2200" baseline="0">
                <a:latin typeface="Raleway" panose="020B0003030101060003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72744644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A931EF35-A0AC-B217-F88F-2AAF630AAB1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0C9226E-ACA8-C4A7-DCC3-10BA47DD49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3458" y="405012"/>
            <a:ext cx="9497961" cy="429189"/>
          </a:xfrm>
        </p:spPr>
        <p:txBody>
          <a:bodyPr>
            <a:noAutofit/>
          </a:bodyPr>
          <a:lstStyle>
            <a:lvl1pPr>
              <a:defRPr sz="2800" b="1">
                <a:latin typeface="Raleway" panose="020B0003030101060003" pitchFamily="34" charset="0"/>
                <a:cs typeface="Calibri" panose="020F0502020204030204" pitchFamily="34" charset="0"/>
              </a:defRPr>
            </a:lvl1pPr>
          </a:lstStyle>
          <a:p>
            <a:r>
              <a:rPr lang="en-GB" dirty="0"/>
              <a:t>Click to edit title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1646FA-226A-9FD2-E968-CB36C15ED3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3458" y="1669774"/>
            <a:ext cx="11464412" cy="4562366"/>
          </a:xfrm>
        </p:spPr>
        <p:txBody>
          <a:bodyPr>
            <a:noAutofit/>
          </a:bodyPr>
          <a:lstStyle>
            <a:lvl1pPr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defRPr sz="2000" baseline="0">
                <a:latin typeface="Raleway" panose="020B0003030101060003" pitchFamily="34" charset="0"/>
                <a:cs typeface="Calibri" panose="020F0502020204030204" pitchFamily="34" charset="0"/>
              </a:defRPr>
            </a:lvl1pPr>
            <a:lvl2pPr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defRPr sz="1800" baseline="0">
                <a:latin typeface="Raleway" panose="020B0003030101060003" pitchFamily="34" charset="0"/>
                <a:cs typeface="Calibri" panose="020F0502020204030204" pitchFamily="34" charset="0"/>
              </a:defRPr>
            </a:lvl2pPr>
            <a:lvl3pPr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defRPr sz="1600" baseline="0">
                <a:latin typeface="Raleway" panose="020B0003030101060003" pitchFamily="34" charset="0"/>
                <a:cs typeface="Calibri" panose="020F0502020204030204" pitchFamily="34" charset="0"/>
              </a:defRPr>
            </a:lvl3pPr>
            <a:lvl4pPr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defRPr sz="1400" baseline="0">
                <a:latin typeface="Raleway" panose="020B0003030101060003" pitchFamily="34" charset="0"/>
                <a:cs typeface="Calibri" panose="020F0502020204030204" pitchFamily="34" charset="0"/>
              </a:defRPr>
            </a:lvl4pPr>
            <a:lvl5pPr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defRPr sz="1400" baseline="0">
                <a:latin typeface="Raleway" panose="020B0003030101060003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450BBE-192B-66B5-64D7-DBB7ADAD93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46426" y="6232143"/>
            <a:ext cx="501444" cy="252436"/>
          </a:xfrm>
        </p:spPr>
        <p:txBody>
          <a:bodyPr/>
          <a:lstStyle>
            <a:lvl1pPr algn="r">
              <a:defRPr sz="1000"/>
            </a:lvl1pPr>
          </a:lstStyle>
          <a:p>
            <a:fld id="{419E291A-0462-3A44-9828-B5181980B646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CE8E920-81BD-F573-A35E-CE10A30FEC9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0160410" y="405012"/>
            <a:ext cx="1538951" cy="429189"/>
          </a:xfrm>
          <a:prstGeom prst="rect">
            <a:avLst/>
          </a:prstGeom>
        </p:spPr>
      </p:pic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68D57480-4CBA-B648-3715-BF384D4400F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3458" y="906513"/>
            <a:ext cx="9497962" cy="295275"/>
          </a:xfrm>
        </p:spPr>
        <p:txBody>
          <a:bodyPr>
            <a:noAutofit/>
          </a:bodyPr>
          <a:lstStyle>
            <a:lvl1pPr marL="0" indent="0">
              <a:buNone/>
              <a:defRPr sz="2200" baseline="0">
                <a:latin typeface="Raleway" panose="020B0003030101060003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211792464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d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E82627-B3E0-B62F-F613-0F60B4F04B5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42451" y="1888968"/>
            <a:ext cx="6292645" cy="1384189"/>
          </a:xfrm>
        </p:spPr>
        <p:txBody>
          <a:bodyPr anchor="b">
            <a:noAutofit/>
          </a:bodyPr>
          <a:lstStyle>
            <a:lvl1pPr algn="l">
              <a:defRPr sz="5000" b="1" i="0" baseline="0">
                <a:solidFill>
                  <a:schemeClr val="bg1"/>
                </a:solidFill>
                <a:latin typeface="Raleway" panose="020B0003030101060003" pitchFamily="34" charset="0"/>
                <a:cs typeface="Calibri" panose="020F0502020204030204" pitchFamily="34" charset="0"/>
              </a:defRPr>
            </a:lvl1pPr>
          </a:lstStyle>
          <a:p>
            <a:r>
              <a:rPr lang="en-GB" dirty="0"/>
              <a:t>Thank you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5C175E6-25A3-9475-B675-2397D37A127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42450" y="3599291"/>
            <a:ext cx="6292645" cy="513435"/>
          </a:xfrm>
        </p:spPr>
        <p:txBody>
          <a:bodyPr>
            <a:noAutofit/>
          </a:bodyPr>
          <a:lstStyle>
            <a:lvl1pPr marL="0" indent="0" algn="l">
              <a:lnSpc>
                <a:spcPts val="1920"/>
              </a:lnSpc>
              <a:buNone/>
              <a:defRPr sz="2000" baseline="0">
                <a:solidFill>
                  <a:schemeClr val="bg1"/>
                </a:solidFill>
                <a:latin typeface="Raleway" panose="020B0003030101060003" pitchFamily="34" charset="0"/>
                <a:cs typeface="Calibri" panose="020F05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contact details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DD74B82-F3EC-2284-E3C0-BB049B7A968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369084" y="4577629"/>
            <a:ext cx="2280372" cy="228037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109BD3B-D7E9-8C00-7EDC-D2AC6B7DFBF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29393" y="5742981"/>
            <a:ext cx="2679498" cy="747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77019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92FB60CB-E280-1AFC-7F00-4EBB4EFF142B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72000">
                <a:srgbClr val="296A88"/>
              </a:gs>
              <a:gs pos="8000">
                <a:schemeClr val="accent1"/>
              </a:gs>
              <a:gs pos="100000">
                <a:schemeClr val="accent3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err="1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FE82627-B3E0-B62F-F613-0F60B4F04B5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42451" y="1888968"/>
            <a:ext cx="6292645" cy="1384189"/>
          </a:xfrm>
        </p:spPr>
        <p:txBody>
          <a:bodyPr anchor="b">
            <a:noAutofit/>
          </a:bodyPr>
          <a:lstStyle>
            <a:lvl1pPr algn="l">
              <a:defRPr sz="5000" b="1" i="0" baseline="0">
                <a:solidFill>
                  <a:schemeClr val="bg1"/>
                </a:solidFill>
                <a:latin typeface="Raleway" panose="020B0003030101060003" pitchFamily="34" charset="0"/>
                <a:cs typeface="Calibri" panose="020F0502020204030204" pitchFamily="34" charset="0"/>
              </a:defRPr>
            </a:lvl1pPr>
          </a:lstStyle>
          <a:p>
            <a:r>
              <a:rPr lang="en-GB" dirty="0"/>
              <a:t>Thank you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5C175E6-25A3-9475-B675-2397D37A127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42450" y="3599291"/>
            <a:ext cx="6292645" cy="513435"/>
          </a:xfrm>
        </p:spPr>
        <p:txBody>
          <a:bodyPr>
            <a:noAutofit/>
          </a:bodyPr>
          <a:lstStyle>
            <a:lvl1pPr marL="0" indent="0" algn="l">
              <a:lnSpc>
                <a:spcPts val="1920"/>
              </a:lnSpc>
              <a:buNone/>
              <a:defRPr sz="2000" baseline="0">
                <a:solidFill>
                  <a:schemeClr val="bg1"/>
                </a:solidFill>
                <a:latin typeface="Raleway" panose="020B0003030101060003" pitchFamily="34" charset="0"/>
                <a:cs typeface="Calibri" panose="020F05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contact details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DD74B82-F3EC-2284-E3C0-BB049B7A968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369084" y="4577629"/>
            <a:ext cx="2280372" cy="228037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109BD3B-D7E9-8C00-7EDC-D2AC6B7DFBF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29393" y="5742981"/>
            <a:ext cx="2679498" cy="747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97979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05C9A3B0-A883-F4A5-D76C-E21008E0F8AB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7000">
                <a:schemeClr val="accent1"/>
              </a:gs>
              <a:gs pos="73000">
                <a:srgbClr val="AB3D3E"/>
              </a:gs>
              <a:gs pos="100000">
                <a:schemeClr val="accent2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err="1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FE82627-B3E0-B62F-F613-0F60B4F04B5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42451" y="1888968"/>
            <a:ext cx="6292645" cy="1384189"/>
          </a:xfrm>
        </p:spPr>
        <p:txBody>
          <a:bodyPr anchor="b">
            <a:noAutofit/>
          </a:bodyPr>
          <a:lstStyle>
            <a:lvl1pPr algn="l">
              <a:defRPr sz="5000" b="1" i="0" baseline="0">
                <a:solidFill>
                  <a:schemeClr val="bg1"/>
                </a:solidFill>
                <a:latin typeface="Raleway" panose="020B0003030101060003" pitchFamily="34" charset="0"/>
                <a:cs typeface="Calibri" panose="020F0502020204030204" pitchFamily="34" charset="0"/>
              </a:defRPr>
            </a:lvl1pPr>
          </a:lstStyle>
          <a:p>
            <a:r>
              <a:rPr lang="en-GB" dirty="0"/>
              <a:t>Thank you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5C175E6-25A3-9475-B675-2397D37A127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42450" y="3599291"/>
            <a:ext cx="6292645" cy="513435"/>
          </a:xfrm>
        </p:spPr>
        <p:txBody>
          <a:bodyPr>
            <a:noAutofit/>
          </a:bodyPr>
          <a:lstStyle>
            <a:lvl1pPr marL="0" indent="0" algn="l">
              <a:lnSpc>
                <a:spcPts val="1920"/>
              </a:lnSpc>
              <a:buNone/>
              <a:defRPr sz="2000" baseline="0">
                <a:solidFill>
                  <a:schemeClr val="bg1"/>
                </a:solidFill>
                <a:latin typeface="Raleway" panose="020B0003030101060003" pitchFamily="34" charset="0"/>
                <a:cs typeface="Calibri" panose="020F05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contact details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DD74B82-F3EC-2284-E3C0-BB049B7A968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369084" y="4577629"/>
            <a:ext cx="2280372" cy="228037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109BD3B-D7E9-8C00-7EDC-D2AC6B7DFBF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29393" y="5742981"/>
            <a:ext cx="2679498" cy="747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44791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1" cy="7278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730" b="1" i="0">
                <a:solidFill>
                  <a:srgbClr val="0095DB"/>
                </a:solidFill>
                <a:latin typeface="Univers LT Pro 65 Bold"/>
                <a:cs typeface="Univers LT Pro 65 Bol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9/30/2026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1" y="6377940"/>
            <a:ext cx="2804160" cy="342900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559709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638071" y="314472"/>
            <a:ext cx="8851330" cy="739324"/>
          </a:xfrm>
          <a:prstGeom prst="rect">
            <a:avLst/>
          </a:prstGeom>
        </p:spPr>
        <p:txBody>
          <a:bodyPr lIns="0" tIns="0" rIns="0" bIns="0"/>
          <a:lstStyle>
            <a:lvl1pPr>
              <a:defRPr sz="4730" b="1" i="0">
                <a:solidFill>
                  <a:srgbClr val="0095DB"/>
                </a:solidFill>
                <a:latin typeface="Univers LT Pro 65 Bold"/>
                <a:cs typeface="Univers LT Pro 65 Bol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0"/>
            <a:ext cx="10972800" cy="4526280"/>
          </a:xfrm>
          <a:prstGeom prst="rect">
            <a:avLst/>
          </a:prstGeom>
        </p:spPr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9/30/2026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1" y="6377940"/>
            <a:ext cx="2804160" cy="342900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331184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638071" y="314472"/>
            <a:ext cx="8851330" cy="739324"/>
          </a:xfrm>
          <a:prstGeom prst="rect">
            <a:avLst/>
          </a:prstGeom>
        </p:spPr>
        <p:txBody>
          <a:bodyPr lIns="0" tIns="0" rIns="0" bIns="0"/>
          <a:lstStyle>
            <a:lvl1pPr>
              <a:defRPr sz="4730" b="1" i="0">
                <a:solidFill>
                  <a:srgbClr val="0095DB"/>
                </a:solidFill>
                <a:latin typeface="Univers LT Pro 65 Bold"/>
                <a:cs typeface="Univers LT Pro 65 Bol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9/30/2026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>
          <a:xfrm>
            <a:off x="8778241" y="6377940"/>
            <a:ext cx="2804160" cy="342900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161518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638071" y="314472"/>
            <a:ext cx="8851330" cy="739324"/>
          </a:xfrm>
          <a:prstGeom prst="rect">
            <a:avLst/>
          </a:prstGeom>
        </p:spPr>
        <p:txBody>
          <a:bodyPr lIns="0" tIns="0" rIns="0" bIns="0"/>
          <a:lstStyle>
            <a:lvl1pPr>
              <a:defRPr sz="4730" b="1" i="0">
                <a:solidFill>
                  <a:srgbClr val="0095DB"/>
                </a:solidFill>
                <a:latin typeface="Univers LT Pro 65 Bold"/>
                <a:cs typeface="Univers LT Pro 65 Bol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9/30/2026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>
          <a:xfrm>
            <a:off x="8778241" y="6377940"/>
            <a:ext cx="2804160" cy="342900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862561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9/30/2026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>
          <a:xfrm>
            <a:off x="8778241" y="6377940"/>
            <a:ext cx="2804160" cy="342900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638896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+ Image - Blue">
    <p:bg>
      <p:bgPr>
        <a:solidFill>
          <a:srgbClr val="3E77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C65E3F6E-7AE8-7029-B63F-79557072DA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8744" y="642887"/>
            <a:ext cx="5293159" cy="625843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 sz="4400" b="0" i="0" u="none" cap="all" baseline="0">
                <a:solidFill>
                  <a:schemeClr val="tx1"/>
                </a:solidFill>
                <a:latin typeface="Impact" panose="020B0806030902050204" pitchFamily="34" charset="0"/>
                <a:ea typeface="Beatrice" pitchFamily="2" charset="77"/>
              </a:defRPr>
            </a:lvl1pPr>
          </a:lstStyle>
          <a:p>
            <a:r>
              <a:rPr lang="en-US"/>
              <a:t>Insert title</a:t>
            </a:r>
          </a:p>
        </p:txBody>
      </p:sp>
      <p:sp>
        <p:nvSpPr>
          <p:cNvPr id="5" name="Picture Placeholder 3">
            <a:extLst>
              <a:ext uri="{FF2B5EF4-FFF2-40B4-BE49-F238E27FC236}">
                <a16:creationId xmlns:a16="http://schemas.microsoft.com/office/drawing/2014/main" id="{9F618F1D-F863-B3CE-F9CB-A4D4D3125A2A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6096000" y="685800"/>
            <a:ext cx="6096000" cy="552931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FontTx/>
              <a:buNone/>
              <a:defRPr sz="2600" b="0" i="0">
                <a:solidFill>
                  <a:schemeClr val="tx1"/>
                </a:solidFill>
                <a:latin typeface="Arial" panose="020B0604020202020204" pitchFamily="34" charset="0"/>
                <a:ea typeface="Beatrice" pitchFamily="2" charset="77"/>
                <a:cs typeface="Arial" panose="020B0604020202020204" pitchFamily="34" charset="0"/>
              </a:defRPr>
            </a:lvl1pPr>
            <a:lvl2pPr marL="723900" indent="0">
              <a:buNone/>
              <a:defRPr/>
            </a:lvl2pPr>
          </a:lstStyle>
          <a:p>
            <a:pPr marL="228600" marR="0" lvl="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Helvetica"/>
              <a:buChar char="–"/>
              <a:tabLst/>
            </a:pPr>
            <a:r>
              <a:rPr lang="en-GB"/>
              <a:t>Insert Picture</a:t>
            </a:r>
          </a:p>
        </p:txBody>
      </p:sp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63AD18B0-E39B-37B8-613A-E55F9D47F8E4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21841" y="1595119"/>
            <a:ext cx="5293159" cy="4655073"/>
          </a:xfrm>
          <a:prstGeom prst="rect">
            <a:avLst/>
          </a:prstGeom>
        </p:spPr>
        <p:txBody>
          <a:bodyPr/>
          <a:lstStyle>
            <a:lvl1pPr marL="457200" marR="0" indent="-457200" algn="l" defTabSz="914400" rtl="0" eaLnBrk="1" fontAlgn="auto" latinLnBrk="0" hangingPunct="1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600" b="0" i="0">
                <a:solidFill>
                  <a:schemeClr val="tx1"/>
                </a:solidFill>
                <a:latin typeface="Arial" panose="020B0604020202020204" pitchFamily="34" charset="0"/>
                <a:ea typeface="Beatrice" pitchFamily="2" charset="77"/>
                <a:cs typeface="Arial" panose="020B0604020202020204" pitchFamily="34" charset="0"/>
              </a:defRPr>
            </a:lvl1pPr>
          </a:lstStyle>
          <a:p>
            <a:r>
              <a:rPr lang="en-US"/>
              <a:t>Insert body copy or bullet points</a:t>
            </a:r>
          </a:p>
        </p:txBody>
      </p:sp>
    </p:spTree>
    <p:extLst>
      <p:ext uri="{BB962C8B-B14F-4D97-AF65-F5344CB8AC3E}">
        <p14:creationId xmlns:p14="http://schemas.microsoft.com/office/powerpoint/2010/main" val="40296508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+ Image - Mustard">
    <p:bg>
      <p:bgPr>
        <a:solidFill>
          <a:srgbClr val="FAA71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1126AB98-9CB3-D0E1-EE6F-515E28859AF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8744" y="642887"/>
            <a:ext cx="5293159" cy="625843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 sz="4400" b="0" i="0" u="none" cap="all" baseline="0">
                <a:solidFill>
                  <a:schemeClr val="tx1"/>
                </a:solidFill>
                <a:latin typeface="Impact" panose="020B0806030902050204" pitchFamily="34" charset="0"/>
                <a:ea typeface="Beatrice" pitchFamily="2" charset="77"/>
              </a:defRPr>
            </a:lvl1pPr>
          </a:lstStyle>
          <a:p>
            <a:r>
              <a:rPr lang="en-US"/>
              <a:t>Insert title</a:t>
            </a:r>
          </a:p>
        </p:txBody>
      </p:sp>
      <p:sp>
        <p:nvSpPr>
          <p:cNvPr id="5" name="Picture Placeholder 3">
            <a:extLst>
              <a:ext uri="{FF2B5EF4-FFF2-40B4-BE49-F238E27FC236}">
                <a16:creationId xmlns:a16="http://schemas.microsoft.com/office/drawing/2014/main" id="{4FADF643-ABE6-679C-68C3-F6AA3BC198B3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6096000" y="685800"/>
            <a:ext cx="6096000" cy="552931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FontTx/>
              <a:buNone/>
              <a:defRPr sz="2600" b="0" i="0">
                <a:solidFill>
                  <a:schemeClr val="tx1"/>
                </a:solidFill>
                <a:latin typeface="Arial" panose="020B0604020202020204" pitchFamily="34" charset="0"/>
                <a:ea typeface="Beatrice" pitchFamily="2" charset="77"/>
                <a:cs typeface="Arial" panose="020B0604020202020204" pitchFamily="34" charset="0"/>
              </a:defRPr>
            </a:lvl1pPr>
            <a:lvl2pPr marL="723900" indent="0">
              <a:buNone/>
              <a:defRPr/>
            </a:lvl2pPr>
          </a:lstStyle>
          <a:p>
            <a:pPr marL="228600" marR="0" lvl="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Helvetica"/>
              <a:buChar char="–"/>
              <a:tabLst/>
            </a:pPr>
            <a:r>
              <a:rPr lang="en-GB"/>
              <a:t>Insert Picture</a:t>
            </a:r>
          </a:p>
        </p:txBody>
      </p:sp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54F291C8-DF2C-1FD0-C127-42F50358AAA2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21841" y="1595119"/>
            <a:ext cx="5293159" cy="4655073"/>
          </a:xfrm>
          <a:prstGeom prst="rect">
            <a:avLst/>
          </a:prstGeom>
        </p:spPr>
        <p:txBody>
          <a:bodyPr/>
          <a:lstStyle>
            <a:lvl1pPr marL="457200" marR="0" indent="-457200" algn="l" defTabSz="914400" rtl="0" eaLnBrk="1" fontAlgn="auto" latinLnBrk="0" hangingPunct="1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600" b="0" i="0">
                <a:solidFill>
                  <a:schemeClr val="tx1"/>
                </a:solidFill>
                <a:latin typeface="Arial" panose="020B0604020202020204" pitchFamily="34" charset="0"/>
                <a:ea typeface="Beatrice" pitchFamily="2" charset="77"/>
                <a:cs typeface="Arial" panose="020B0604020202020204" pitchFamily="34" charset="0"/>
              </a:defRPr>
            </a:lvl1pPr>
          </a:lstStyle>
          <a:p>
            <a:r>
              <a:rPr lang="en-US"/>
              <a:t>Insert body copy or bullet points</a:t>
            </a:r>
          </a:p>
        </p:txBody>
      </p:sp>
    </p:spTree>
    <p:extLst>
      <p:ext uri="{BB962C8B-B14F-4D97-AF65-F5344CB8AC3E}">
        <p14:creationId xmlns:p14="http://schemas.microsoft.com/office/powerpoint/2010/main" val="26073167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+ Image - Pink">
    <p:bg>
      <p:bgPr>
        <a:solidFill>
          <a:srgbClr val="F088B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5C41BEA2-B145-B2D2-4CCC-04E49981A0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8744" y="642887"/>
            <a:ext cx="5293159" cy="625843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 sz="4400" b="0" i="0" u="none" cap="all" baseline="0">
                <a:solidFill>
                  <a:schemeClr val="tx1"/>
                </a:solidFill>
                <a:latin typeface="Impact" panose="020B0806030902050204" pitchFamily="34" charset="0"/>
                <a:ea typeface="Beatrice" pitchFamily="2" charset="77"/>
              </a:defRPr>
            </a:lvl1pPr>
          </a:lstStyle>
          <a:p>
            <a:r>
              <a:rPr lang="en-US"/>
              <a:t>Insert title</a:t>
            </a:r>
          </a:p>
        </p:txBody>
      </p:sp>
      <p:sp>
        <p:nvSpPr>
          <p:cNvPr id="5" name="Picture Placeholder 3">
            <a:extLst>
              <a:ext uri="{FF2B5EF4-FFF2-40B4-BE49-F238E27FC236}">
                <a16:creationId xmlns:a16="http://schemas.microsoft.com/office/drawing/2014/main" id="{AAF77B74-A798-632A-79E0-7843F4AB81FD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6096000" y="685800"/>
            <a:ext cx="6096000" cy="552931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FontTx/>
              <a:buNone/>
              <a:defRPr sz="2600" b="0" i="0">
                <a:solidFill>
                  <a:schemeClr val="tx1"/>
                </a:solidFill>
                <a:latin typeface="Arial" panose="020B0604020202020204" pitchFamily="34" charset="0"/>
                <a:ea typeface="Beatrice" pitchFamily="2" charset="77"/>
                <a:cs typeface="Arial" panose="020B0604020202020204" pitchFamily="34" charset="0"/>
              </a:defRPr>
            </a:lvl1pPr>
            <a:lvl2pPr marL="723900" indent="0">
              <a:buNone/>
              <a:defRPr/>
            </a:lvl2pPr>
          </a:lstStyle>
          <a:p>
            <a:pPr marL="228600" marR="0" lvl="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Helvetica"/>
              <a:buChar char="–"/>
              <a:tabLst/>
            </a:pPr>
            <a:r>
              <a:rPr lang="en-GB"/>
              <a:t>Insert Picture</a:t>
            </a:r>
          </a:p>
        </p:txBody>
      </p:sp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5D999A1E-EBC3-F8C8-0D66-05F11EBE878D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21841" y="1595119"/>
            <a:ext cx="5293159" cy="4655073"/>
          </a:xfrm>
          <a:prstGeom prst="rect">
            <a:avLst/>
          </a:prstGeom>
        </p:spPr>
        <p:txBody>
          <a:bodyPr/>
          <a:lstStyle>
            <a:lvl1pPr marL="457200" marR="0" indent="-457200" algn="l" defTabSz="914400" rtl="0" eaLnBrk="1" fontAlgn="auto" latinLnBrk="0" hangingPunct="1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600" b="0" i="0">
                <a:solidFill>
                  <a:schemeClr val="tx1"/>
                </a:solidFill>
                <a:latin typeface="Arial" panose="020B0604020202020204" pitchFamily="34" charset="0"/>
                <a:ea typeface="Beatrice" pitchFamily="2" charset="77"/>
                <a:cs typeface="Arial" panose="020B0604020202020204" pitchFamily="34" charset="0"/>
              </a:defRPr>
            </a:lvl1pPr>
          </a:lstStyle>
          <a:p>
            <a:r>
              <a:rPr lang="en-US"/>
              <a:t>Insert body copy or bullet points</a:t>
            </a:r>
          </a:p>
        </p:txBody>
      </p:sp>
    </p:spTree>
    <p:extLst>
      <p:ext uri="{BB962C8B-B14F-4D97-AF65-F5344CB8AC3E}">
        <p14:creationId xmlns:p14="http://schemas.microsoft.com/office/powerpoint/2010/main" val="36284711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+ Image - Red">
    <p:bg>
      <p:bgPr>
        <a:solidFill>
          <a:srgbClr val="FF3B5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9E545C05-391D-B49D-8CA0-EDE5B16DADE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8744" y="642887"/>
            <a:ext cx="5293159" cy="625843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 sz="4400" b="0" i="0" u="none" cap="all" baseline="0">
                <a:solidFill>
                  <a:schemeClr val="tx1"/>
                </a:solidFill>
                <a:latin typeface="Impact" panose="020B0806030902050204" pitchFamily="34" charset="0"/>
                <a:ea typeface="Beatrice" pitchFamily="2" charset="77"/>
              </a:defRPr>
            </a:lvl1pPr>
          </a:lstStyle>
          <a:p>
            <a:r>
              <a:rPr lang="en-US"/>
              <a:t>Insert title</a:t>
            </a:r>
          </a:p>
        </p:txBody>
      </p:sp>
      <p:sp>
        <p:nvSpPr>
          <p:cNvPr id="5" name="Picture Placeholder 3">
            <a:extLst>
              <a:ext uri="{FF2B5EF4-FFF2-40B4-BE49-F238E27FC236}">
                <a16:creationId xmlns:a16="http://schemas.microsoft.com/office/drawing/2014/main" id="{3EE5A007-D97F-3169-4DE8-99E313BC7BF7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6096000" y="685800"/>
            <a:ext cx="6096000" cy="552931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FontTx/>
              <a:buNone/>
              <a:defRPr sz="2600" b="0" i="0">
                <a:solidFill>
                  <a:schemeClr val="tx1"/>
                </a:solidFill>
                <a:latin typeface="Arial" panose="020B0604020202020204" pitchFamily="34" charset="0"/>
                <a:ea typeface="Beatrice" pitchFamily="2" charset="77"/>
                <a:cs typeface="Arial" panose="020B0604020202020204" pitchFamily="34" charset="0"/>
              </a:defRPr>
            </a:lvl1pPr>
            <a:lvl2pPr marL="723900" indent="0">
              <a:buNone/>
              <a:defRPr/>
            </a:lvl2pPr>
          </a:lstStyle>
          <a:p>
            <a:pPr marL="228600" marR="0" lvl="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Helvetica"/>
              <a:buChar char="–"/>
              <a:tabLst/>
            </a:pPr>
            <a:r>
              <a:rPr lang="en-GB"/>
              <a:t>Insert Picture</a:t>
            </a:r>
          </a:p>
        </p:txBody>
      </p:sp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1A59696C-F022-EBB2-663D-14C951F97DBA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21841" y="1595119"/>
            <a:ext cx="5293159" cy="4655073"/>
          </a:xfrm>
          <a:prstGeom prst="rect">
            <a:avLst/>
          </a:prstGeom>
        </p:spPr>
        <p:txBody>
          <a:bodyPr/>
          <a:lstStyle>
            <a:lvl1pPr marL="457200" marR="0" indent="-457200" algn="l" defTabSz="914400" rtl="0" eaLnBrk="1" fontAlgn="auto" latinLnBrk="0" hangingPunct="1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600" b="0" i="0">
                <a:solidFill>
                  <a:schemeClr val="tx1"/>
                </a:solidFill>
                <a:latin typeface="Arial" panose="020B0604020202020204" pitchFamily="34" charset="0"/>
                <a:ea typeface="Beatrice" pitchFamily="2" charset="77"/>
                <a:cs typeface="Arial" panose="020B0604020202020204" pitchFamily="34" charset="0"/>
              </a:defRPr>
            </a:lvl1pPr>
          </a:lstStyle>
          <a:p>
            <a:r>
              <a:rPr lang="en-US"/>
              <a:t>Insert body copy or bullet points</a:t>
            </a:r>
          </a:p>
        </p:txBody>
      </p:sp>
    </p:spTree>
    <p:extLst>
      <p:ext uri="{BB962C8B-B14F-4D97-AF65-F5344CB8AC3E}">
        <p14:creationId xmlns:p14="http://schemas.microsoft.com/office/powerpoint/2010/main" val="38797707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+ Image - Teal">
    <p:bg>
      <p:bgPr>
        <a:solidFill>
          <a:srgbClr val="1CA69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1EDA9CBD-4690-61BA-8439-F213199DB11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8744" y="642887"/>
            <a:ext cx="5293159" cy="625843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 sz="4400" b="0" i="0" u="none" cap="all" baseline="0">
                <a:solidFill>
                  <a:schemeClr val="tx1"/>
                </a:solidFill>
                <a:latin typeface="Impact" panose="020B0806030902050204" pitchFamily="34" charset="0"/>
                <a:ea typeface="Beatrice" pitchFamily="2" charset="77"/>
              </a:defRPr>
            </a:lvl1pPr>
          </a:lstStyle>
          <a:p>
            <a:r>
              <a:rPr lang="en-US"/>
              <a:t>Insert title</a:t>
            </a:r>
          </a:p>
        </p:txBody>
      </p:sp>
      <p:sp>
        <p:nvSpPr>
          <p:cNvPr id="5" name="Picture Placeholder 3">
            <a:extLst>
              <a:ext uri="{FF2B5EF4-FFF2-40B4-BE49-F238E27FC236}">
                <a16:creationId xmlns:a16="http://schemas.microsoft.com/office/drawing/2014/main" id="{77B31DE1-1114-14B1-F4E6-D99AE9146806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6096000" y="685800"/>
            <a:ext cx="6096000" cy="552931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FontTx/>
              <a:buNone/>
              <a:defRPr sz="2600" b="0" i="0">
                <a:solidFill>
                  <a:schemeClr val="tx1"/>
                </a:solidFill>
                <a:latin typeface="Arial" panose="020B0604020202020204" pitchFamily="34" charset="0"/>
                <a:ea typeface="Beatrice" pitchFamily="2" charset="77"/>
                <a:cs typeface="Arial" panose="020B0604020202020204" pitchFamily="34" charset="0"/>
              </a:defRPr>
            </a:lvl1pPr>
            <a:lvl2pPr marL="723900" indent="0">
              <a:buNone/>
              <a:defRPr/>
            </a:lvl2pPr>
          </a:lstStyle>
          <a:p>
            <a:pPr marL="228600" marR="0" lvl="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Helvetica"/>
              <a:buChar char="–"/>
              <a:tabLst/>
            </a:pPr>
            <a:r>
              <a:rPr lang="en-GB"/>
              <a:t>Insert Picture</a:t>
            </a:r>
          </a:p>
        </p:txBody>
      </p:sp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E6A11601-E796-C5CD-6607-3DE096A50E78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21841" y="1595119"/>
            <a:ext cx="5293159" cy="4655073"/>
          </a:xfrm>
          <a:prstGeom prst="rect">
            <a:avLst/>
          </a:prstGeom>
        </p:spPr>
        <p:txBody>
          <a:bodyPr/>
          <a:lstStyle>
            <a:lvl1pPr marL="457200" marR="0" indent="-457200" algn="l" defTabSz="914400" rtl="0" eaLnBrk="1" fontAlgn="auto" latinLnBrk="0" hangingPunct="1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600" b="0" i="0">
                <a:solidFill>
                  <a:schemeClr val="tx1"/>
                </a:solidFill>
                <a:latin typeface="Arial" panose="020B0604020202020204" pitchFamily="34" charset="0"/>
                <a:ea typeface="Beatrice" pitchFamily="2" charset="77"/>
                <a:cs typeface="Arial" panose="020B0604020202020204" pitchFamily="34" charset="0"/>
              </a:defRPr>
            </a:lvl1pPr>
          </a:lstStyle>
          <a:p>
            <a:r>
              <a:rPr lang="en-US"/>
              <a:t>Insert body copy or bullet points</a:t>
            </a:r>
          </a:p>
        </p:txBody>
      </p:sp>
    </p:spTree>
    <p:extLst>
      <p:ext uri="{BB962C8B-B14F-4D97-AF65-F5344CB8AC3E}">
        <p14:creationId xmlns:p14="http://schemas.microsoft.com/office/powerpoint/2010/main" val="18200566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+ Image -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1A365F7C-1550-025D-512A-22B56B9C901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8744" y="642887"/>
            <a:ext cx="5293159" cy="625843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 sz="4400" b="0" i="0" u="none" cap="all" baseline="0">
                <a:solidFill>
                  <a:schemeClr val="bg1"/>
                </a:solidFill>
                <a:latin typeface="Impact" panose="020B0806030902050204" pitchFamily="34" charset="0"/>
                <a:ea typeface="Beatrice" pitchFamily="2" charset="77"/>
              </a:defRPr>
            </a:lvl1pPr>
          </a:lstStyle>
          <a:p>
            <a:r>
              <a:rPr lang="en-US"/>
              <a:t>Insert title</a:t>
            </a:r>
          </a:p>
        </p:txBody>
      </p:sp>
      <p:sp>
        <p:nvSpPr>
          <p:cNvPr id="5" name="Picture Placeholder 3">
            <a:extLst>
              <a:ext uri="{FF2B5EF4-FFF2-40B4-BE49-F238E27FC236}">
                <a16:creationId xmlns:a16="http://schemas.microsoft.com/office/drawing/2014/main" id="{BC768C92-B10E-E104-6A6C-B56EE91990D8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6096000" y="685800"/>
            <a:ext cx="6096000" cy="552931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FontTx/>
              <a:buNone/>
              <a:defRPr sz="2600" b="0" i="0">
                <a:solidFill>
                  <a:schemeClr val="tx1"/>
                </a:solidFill>
                <a:latin typeface="Arial" panose="020B0604020202020204" pitchFamily="34" charset="0"/>
                <a:ea typeface="Beatrice" pitchFamily="2" charset="77"/>
                <a:cs typeface="Arial" panose="020B0604020202020204" pitchFamily="34" charset="0"/>
              </a:defRPr>
            </a:lvl1pPr>
            <a:lvl2pPr marL="723900" indent="0">
              <a:buNone/>
              <a:defRPr/>
            </a:lvl2pPr>
          </a:lstStyle>
          <a:p>
            <a:pPr marL="228600" marR="0" lvl="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Helvetica"/>
              <a:buChar char="–"/>
              <a:tabLst/>
            </a:pPr>
            <a:r>
              <a:rPr lang="en-GB"/>
              <a:t>Insert Picture</a:t>
            </a:r>
          </a:p>
        </p:txBody>
      </p:sp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79239266-98B2-4598-7647-DAA162EAFAFF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21841" y="1595119"/>
            <a:ext cx="5293159" cy="4655073"/>
          </a:xfrm>
          <a:prstGeom prst="rect">
            <a:avLst/>
          </a:prstGeom>
        </p:spPr>
        <p:txBody>
          <a:bodyPr/>
          <a:lstStyle>
            <a:lvl1pPr marL="457200" marR="0" indent="-457200" algn="l" defTabSz="914400" rtl="0" eaLnBrk="1" fontAlgn="auto" latinLnBrk="0" hangingPunct="1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600" b="0" i="0">
                <a:solidFill>
                  <a:schemeClr val="bg1"/>
                </a:solidFill>
                <a:latin typeface="Arial" panose="020B0604020202020204" pitchFamily="34" charset="0"/>
                <a:ea typeface="Beatrice" pitchFamily="2" charset="77"/>
                <a:cs typeface="Arial" panose="020B0604020202020204" pitchFamily="34" charset="0"/>
              </a:defRPr>
            </a:lvl1pPr>
          </a:lstStyle>
          <a:p>
            <a:r>
              <a:rPr lang="en-US"/>
              <a:t>Insert body copy or bullet points</a:t>
            </a:r>
          </a:p>
        </p:txBody>
      </p:sp>
    </p:spTree>
    <p:extLst>
      <p:ext uri="{BB962C8B-B14F-4D97-AF65-F5344CB8AC3E}">
        <p14:creationId xmlns:p14="http://schemas.microsoft.com/office/powerpoint/2010/main" val="14407278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+ Image - Whit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15319DDB-8A63-8605-350D-80BFF4D1248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8744" y="642887"/>
            <a:ext cx="5293159" cy="625843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 sz="4400" b="0" i="0" u="none" cap="all" baseline="0">
                <a:solidFill>
                  <a:schemeClr val="tx1"/>
                </a:solidFill>
                <a:latin typeface="Impact" panose="020B0806030902050204" pitchFamily="34" charset="0"/>
                <a:ea typeface="Beatrice" pitchFamily="2" charset="77"/>
              </a:defRPr>
            </a:lvl1pPr>
          </a:lstStyle>
          <a:p>
            <a:r>
              <a:rPr lang="en-US"/>
              <a:t>Insert title</a:t>
            </a:r>
          </a:p>
        </p:txBody>
      </p:sp>
      <p:sp>
        <p:nvSpPr>
          <p:cNvPr id="5" name="Picture Placeholder 3">
            <a:extLst>
              <a:ext uri="{FF2B5EF4-FFF2-40B4-BE49-F238E27FC236}">
                <a16:creationId xmlns:a16="http://schemas.microsoft.com/office/drawing/2014/main" id="{2456614B-8F35-DF4B-4FE5-2D55DAA7B71B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6096000" y="685800"/>
            <a:ext cx="6096000" cy="552931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FontTx/>
              <a:buNone/>
              <a:defRPr sz="2600" b="0" i="0">
                <a:solidFill>
                  <a:schemeClr val="tx1"/>
                </a:solidFill>
                <a:latin typeface="Arial" panose="020B0604020202020204" pitchFamily="34" charset="0"/>
                <a:ea typeface="Beatrice" pitchFamily="2" charset="77"/>
                <a:cs typeface="Arial" panose="020B0604020202020204" pitchFamily="34" charset="0"/>
              </a:defRPr>
            </a:lvl1pPr>
            <a:lvl2pPr marL="723900" indent="0">
              <a:buNone/>
              <a:defRPr/>
            </a:lvl2pPr>
          </a:lstStyle>
          <a:p>
            <a:pPr marL="228600" marR="0" lvl="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Helvetica"/>
              <a:buChar char="–"/>
              <a:tabLst/>
            </a:pPr>
            <a:r>
              <a:rPr lang="en-GB"/>
              <a:t>Insert Picture</a:t>
            </a:r>
          </a:p>
        </p:txBody>
      </p:sp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C3AC4AC0-7FBF-D61A-A8E8-A8DF56EA004D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21841" y="1595119"/>
            <a:ext cx="5293159" cy="4655073"/>
          </a:xfrm>
          <a:prstGeom prst="rect">
            <a:avLst/>
          </a:prstGeom>
        </p:spPr>
        <p:txBody>
          <a:bodyPr/>
          <a:lstStyle>
            <a:lvl1pPr marL="457200" marR="0" indent="-457200" algn="l" defTabSz="914400" rtl="0" eaLnBrk="1" fontAlgn="auto" latinLnBrk="0" hangingPunct="1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600" b="0" i="0">
                <a:solidFill>
                  <a:schemeClr val="tx1"/>
                </a:solidFill>
                <a:latin typeface="Arial" panose="020B0604020202020204" pitchFamily="34" charset="0"/>
                <a:ea typeface="Beatrice" pitchFamily="2" charset="77"/>
                <a:cs typeface="Arial" panose="020B0604020202020204" pitchFamily="34" charset="0"/>
              </a:defRPr>
            </a:lvl1pPr>
          </a:lstStyle>
          <a:p>
            <a:r>
              <a:rPr lang="en-US"/>
              <a:t>Insert body copy or bullet points</a:t>
            </a:r>
          </a:p>
        </p:txBody>
      </p:sp>
    </p:spTree>
    <p:extLst>
      <p:ext uri="{BB962C8B-B14F-4D97-AF65-F5344CB8AC3E}">
        <p14:creationId xmlns:p14="http://schemas.microsoft.com/office/powerpoint/2010/main" val="17842188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Text / Table - Blue">
    <p:bg>
      <p:bgPr>
        <a:solidFill>
          <a:srgbClr val="3E77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1">
            <a:extLst>
              <a:ext uri="{FF2B5EF4-FFF2-40B4-BE49-F238E27FC236}">
                <a16:creationId xmlns:a16="http://schemas.microsoft.com/office/drawing/2014/main" id="{F636AA25-A249-026B-E851-8B2BDD2D5346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691509" y="3321976"/>
            <a:ext cx="4351979" cy="1687490"/>
          </a:xfrm>
          <a:prstGeom prst="rect">
            <a:avLst/>
          </a:prstGeom>
        </p:spPr>
        <p:txBody>
          <a:bodyPr/>
          <a:lstStyle>
            <a:lvl1pPr marL="571500" marR="0" indent="-571500" algn="l" defTabSz="914400" rtl="0" eaLnBrk="1" fontAlgn="auto" latinLnBrk="0" hangingPunct="1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3200" b="0" i="0">
                <a:solidFill>
                  <a:schemeClr val="tx1"/>
                </a:solidFill>
                <a:latin typeface="Arial" panose="020B0604020202020204" pitchFamily="34" charset="0"/>
                <a:ea typeface="Beatrice" pitchFamily="2" charset="77"/>
                <a:cs typeface="Arial" panose="020B0604020202020204" pitchFamily="34" charset="0"/>
              </a:defRPr>
            </a:lvl1pPr>
          </a:lstStyle>
          <a:p>
            <a:r>
              <a:rPr lang="en-US"/>
              <a:t>Open day dates</a:t>
            </a:r>
          </a:p>
          <a:p>
            <a:r>
              <a:rPr lang="en-US"/>
              <a:t>Open day dates</a:t>
            </a:r>
          </a:p>
          <a:p>
            <a:endParaRPr lang="en-US"/>
          </a:p>
        </p:txBody>
      </p:sp>
      <p:sp>
        <p:nvSpPr>
          <p:cNvPr id="15" name="Content Placeholder 1">
            <a:extLst>
              <a:ext uri="{FF2B5EF4-FFF2-40B4-BE49-F238E27FC236}">
                <a16:creationId xmlns:a16="http://schemas.microsoft.com/office/drawing/2014/main" id="{9C2039E4-0442-FD55-A0F7-4C71A3E265DC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2638803" y="6060869"/>
            <a:ext cx="2646900" cy="47101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System Font Regular"/>
              <a:buNone/>
              <a:tabLst/>
              <a:defRPr sz="2400" b="0" i="0">
                <a:solidFill>
                  <a:schemeClr val="tx1"/>
                </a:solidFill>
                <a:latin typeface="Arial" panose="020B0604020202020204" pitchFamily="34" charset="0"/>
                <a:ea typeface="Beatrice" pitchFamily="2" charset="77"/>
                <a:cs typeface="Arial" panose="020B0604020202020204" pitchFamily="34" charset="0"/>
              </a:defRPr>
            </a:lvl1pPr>
          </a:lstStyle>
          <a:p>
            <a:r>
              <a:rPr lang="en-US"/>
              <a:t>@</a:t>
            </a:r>
            <a:r>
              <a:rPr lang="en-US" err="1"/>
              <a:t>uniofglos</a:t>
            </a:r>
            <a:endParaRPr lang="en-US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ABBB8D06-85AA-DD07-3AB0-D5CC463B879B}"/>
              </a:ext>
            </a:extLst>
          </p:cNvPr>
          <p:cNvSpPr txBox="1">
            <a:spLocks/>
          </p:cNvSpPr>
          <p:nvPr userDrawn="1"/>
        </p:nvSpPr>
        <p:spPr>
          <a:xfrm>
            <a:off x="389342" y="5266980"/>
            <a:ext cx="9849919" cy="893947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000" b="0" i="0" u="none" kern="1200" cap="all" baseline="0">
                <a:solidFill>
                  <a:schemeClr val="tx1"/>
                </a:solidFill>
                <a:latin typeface="Impact" panose="020B0806030902050204" pitchFamily="34" charset="0"/>
                <a:ea typeface="Beatrice" pitchFamily="2" charset="77"/>
                <a:cs typeface="+mj-cs"/>
              </a:defRPr>
            </a:lvl1pPr>
          </a:lstStyle>
          <a:p>
            <a:r>
              <a:rPr lang="en-US" sz="4000">
                <a:solidFill>
                  <a:schemeClr val="bg1"/>
                </a:solidFill>
              </a:rPr>
              <a:t>Follow us on SOCIALS</a:t>
            </a:r>
          </a:p>
        </p:txBody>
      </p:sp>
      <p:pic>
        <p:nvPicPr>
          <p:cNvPr id="17" name="Picture 16" descr="A black background with a black rectangular object&#10;&#10;AI-generated content may be incorrect.">
            <a:extLst>
              <a:ext uri="{FF2B5EF4-FFF2-40B4-BE49-F238E27FC236}">
                <a16:creationId xmlns:a16="http://schemas.microsoft.com/office/drawing/2014/main" id="{02912D74-A295-3B65-E3A4-B1FE3A32B82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89342" y="6022217"/>
            <a:ext cx="2420911" cy="509665"/>
          </a:xfrm>
          <a:prstGeom prst="rect">
            <a:avLst/>
          </a:prstGeom>
        </p:spPr>
      </p:pic>
      <p:sp>
        <p:nvSpPr>
          <p:cNvPr id="18" name="Title 1">
            <a:extLst>
              <a:ext uri="{FF2B5EF4-FFF2-40B4-BE49-F238E27FC236}">
                <a16:creationId xmlns:a16="http://schemas.microsoft.com/office/drawing/2014/main" id="{D437E264-A90A-9C7C-5E62-E330A670840C}"/>
              </a:ext>
            </a:extLst>
          </p:cNvPr>
          <p:cNvSpPr txBox="1">
            <a:spLocks/>
          </p:cNvSpPr>
          <p:nvPr userDrawn="1"/>
        </p:nvSpPr>
        <p:spPr>
          <a:xfrm>
            <a:off x="389342" y="383782"/>
            <a:ext cx="6766439" cy="2639276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400" b="0" i="0" u="none" kern="1200" cap="all" baseline="0">
                <a:solidFill>
                  <a:schemeClr val="tx1"/>
                </a:solidFill>
                <a:latin typeface="Impact" panose="020B0806030902050204" pitchFamily="34" charset="0"/>
                <a:ea typeface="Beatrice" pitchFamily="2" charset="77"/>
                <a:cs typeface="+mj-cs"/>
              </a:defRPr>
            </a:lvl1pPr>
          </a:lstStyle>
          <a:p>
            <a:r>
              <a:rPr lang="en-US" sz="9600">
                <a:solidFill>
                  <a:schemeClr val="bg1"/>
                </a:solidFill>
              </a:rPr>
              <a:t>OPEN </a:t>
            </a:r>
          </a:p>
          <a:p>
            <a:r>
              <a:rPr lang="en-US" sz="9600">
                <a:solidFill>
                  <a:schemeClr val="bg1"/>
                </a:solidFill>
              </a:rPr>
              <a:t>DAYS</a:t>
            </a:r>
            <a:endParaRPr lang="en-US" sz="6000">
              <a:solidFill>
                <a:schemeClr val="bg1"/>
              </a:solidFill>
            </a:endParaRPr>
          </a:p>
        </p:txBody>
      </p:sp>
      <p:pic>
        <p:nvPicPr>
          <p:cNvPr id="22" name="Picture 21" descr="A group of people sitting in a chair&#10;&#10;AI-generated content may be incorrect.">
            <a:extLst>
              <a:ext uri="{FF2B5EF4-FFF2-40B4-BE49-F238E27FC236}">
                <a16:creationId xmlns:a16="http://schemas.microsoft.com/office/drawing/2014/main" id="{73A6A034-D9DC-2AEB-AF37-F560454B694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19782" t="-393" r="16977" b="393"/>
          <a:stretch>
            <a:fillRect/>
          </a:stretch>
        </p:blipFill>
        <p:spPr>
          <a:xfrm>
            <a:off x="5629275" y="-29214"/>
            <a:ext cx="6562725" cy="6916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61987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5B26F0-91F5-AA8B-406B-A58C73BB6C8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FA5C9B3-674A-EA19-9EBB-566A53705B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C30AC0-C9C7-6BC5-5001-3CD68E43EF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DAE2B-3A50-B846-8E53-B49BC99A5D05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7DADE0-5078-8D56-B846-08E9CF836D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948EC4-5361-3BDB-8943-49822D28F7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1BD9F-F7AE-A64E-8DA3-62B972C3AC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01476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8981B2-9628-FE79-75F3-773F7DD766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F52D9E-B3A7-1ED4-A38E-EA55502B4D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4C5A36-BBD8-ACF5-19F6-0C1D279DF2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DAE2B-3A50-B846-8E53-B49BC99A5D05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D90C41-D658-AFFA-E771-12C91501A8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355AEA-3DC8-65B0-E13A-8FA034D1D4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1BD9F-F7AE-A64E-8DA3-62B972C3AC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42477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ED05F1-92EE-67EB-8CEE-46210176A6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63A1E7-9813-E1A3-AB31-A8E490E282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07F154-D1F5-6823-A6E9-9A99F65008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DAE2B-3A50-B846-8E53-B49BC99A5D05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127862-363A-82BB-3418-5B3CE357D3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54F37D-F6CE-1DE9-0E0F-9B3202281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1BD9F-F7AE-A64E-8DA3-62B972C3AC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54550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398D99-F337-6AF4-E031-2FDBDC8B4F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F7DFA7-5AEA-F060-22DC-1F62A36ECA1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8488180-5793-E9A0-2D45-0435E27D46C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F395052-8178-04EC-2AA8-E2F08979E3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DAE2B-3A50-B846-8E53-B49BC99A5D05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98D856-5124-DD55-902D-9CAEF7B1BA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68E9748-F479-FF4E-5428-212EC04236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1BD9F-F7AE-A64E-8DA3-62B972C3AC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07655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2F300F-856E-57D3-AC17-6E1BB118DA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2ECDEA-7565-6689-D3FB-1507224F60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A441BCB-EA54-507C-B467-F3593BB6CC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C250131-FA94-0632-6377-7720934339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4BBE620-97C7-A438-DD11-C53604099EE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1965764-6420-C798-BCD4-3B31D53FC9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DAE2B-3A50-B846-8E53-B49BC99A5D05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65E3D54-567C-7329-DADC-E6DBDE5904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CAB9DF6-198B-3C27-E9EF-279C2DDAEF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1BD9F-F7AE-A64E-8DA3-62B972C3AC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53219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D3A8E4-BDC1-9B44-C696-DBCBE1024E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3A6AEBA-77A0-B158-39DE-8EEF5C3258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DAE2B-3A50-B846-8E53-B49BC99A5D05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9CEEA14-69FF-69DE-0DC6-5A08D471DE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406664E-01E4-30AE-7BB7-23BF332D6C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1BD9F-F7AE-A64E-8DA3-62B972C3AC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72821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F27ED60-5A39-7C06-1F08-9B13FF2A02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DAE2B-3A50-B846-8E53-B49BC99A5D05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3446561-B5D3-664D-860F-0DB631C594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71977E-0148-670C-C425-55E268E0AD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1BD9F-F7AE-A64E-8DA3-62B972C3AC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3987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8FD57B-6685-10B2-2503-AF638E846C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E5F5A8-42D7-53A4-0295-5F9F730252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93F79B-7B35-3342-A7F0-ED1B2AC2B1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B7AAF8-E611-716F-AF0A-2F98FAD0C0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DAE2B-3A50-B846-8E53-B49BC99A5D05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39DA4B-02E6-ABFD-1591-4B15C26101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28ABF1-6F6D-287B-F77A-6633B66B89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1BD9F-F7AE-A64E-8DA3-62B972C3AC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23581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674970-5DC9-096D-0E18-B14B7925C5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2BE89C5-8487-0678-254E-97FDAA262B9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CD85B5-3693-0E0E-D2EA-F07A7FE458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DD20AC-6C8B-052F-0982-76F97EB4C7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DAE2B-3A50-B846-8E53-B49BC99A5D05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0840B8A-06F4-4689-CF95-92BFDE1588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DB53A79-365E-FECB-FD7E-DEB2D286D9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1BD9F-F7AE-A64E-8DA3-62B972C3AC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6474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1D4A6E-052D-009C-6C54-E6D09B15D6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EEB9413-7E65-349E-EDA9-2C4F373E68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85BB6F-8694-F827-9B74-BD2C887E7A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DAE2B-3A50-B846-8E53-B49BC99A5D05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EAC563-F7BD-32EA-2A8E-0F6E5E8765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D52F6D-AADD-DABE-7EDC-93F5167A7D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1BD9F-F7AE-A64E-8DA3-62B972C3AC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62042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98EFACA-9546-D698-1845-8FC32930999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6F5177C-264E-FF64-C366-1C366BFB5A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6492BA-868B-FD32-3C68-89BD638B64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DAE2B-3A50-B846-8E53-B49BC99A5D05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AD5FD0-CC2A-A8CD-7E5D-4CE3F2E995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763B71-3407-6CF3-24AF-C8C1039BF3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1BD9F-F7AE-A64E-8DA3-62B972C3AC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21793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image and caption (gradient two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5">
            <a:extLst>
              <a:ext uri="{FF2B5EF4-FFF2-40B4-BE49-F238E27FC236}">
                <a16:creationId xmlns:a16="http://schemas.microsoft.com/office/drawing/2014/main" id="{40AC4D8E-92C3-C647-8B7D-EB6BAD9491B9}"/>
              </a:ext>
            </a:extLst>
          </p:cNvPr>
          <p:cNvSpPr/>
          <p:nvPr userDrawn="1"/>
        </p:nvSpPr>
        <p:spPr>
          <a:xfrm>
            <a:off x="1" y="-1328"/>
            <a:ext cx="6216713" cy="6859327"/>
          </a:xfrm>
          <a:custGeom>
            <a:avLst/>
            <a:gdLst>
              <a:gd name="connsiteX0" fmla="*/ 0 w 4572000"/>
              <a:gd name="connsiteY0" fmla="*/ 0 h 5143500"/>
              <a:gd name="connsiteX1" fmla="*/ 4572000 w 4572000"/>
              <a:gd name="connsiteY1" fmla="*/ 0 h 5143500"/>
              <a:gd name="connsiteX2" fmla="*/ 4572000 w 4572000"/>
              <a:gd name="connsiteY2" fmla="*/ 5143500 h 5143500"/>
              <a:gd name="connsiteX3" fmla="*/ 0 w 4572000"/>
              <a:gd name="connsiteY3" fmla="*/ 5143500 h 5143500"/>
              <a:gd name="connsiteX4" fmla="*/ 0 w 4572000"/>
              <a:gd name="connsiteY4" fmla="*/ 0 h 5143500"/>
              <a:gd name="connsiteX0" fmla="*/ 0 w 4662535"/>
              <a:gd name="connsiteY0" fmla="*/ 0 h 5143500"/>
              <a:gd name="connsiteX1" fmla="*/ 4572000 w 4662535"/>
              <a:gd name="connsiteY1" fmla="*/ 0 h 5143500"/>
              <a:gd name="connsiteX2" fmla="*/ 4662535 w 4662535"/>
              <a:gd name="connsiteY2" fmla="*/ 5143500 h 5143500"/>
              <a:gd name="connsiteX3" fmla="*/ 0 w 4662535"/>
              <a:gd name="connsiteY3" fmla="*/ 5143500 h 5143500"/>
              <a:gd name="connsiteX4" fmla="*/ 0 w 4662535"/>
              <a:gd name="connsiteY4" fmla="*/ 0 h 5143500"/>
              <a:gd name="connsiteX0" fmla="*/ 0 w 4662535"/>
              <a:gd name="connsiteY0" fmla="*/ 0 h 5143500"/>
              <a:gd name="connsiteX1" fmla="*/ 4490519 w 4662535"/>
              <a:gd name="connsiteY1" fmla="*/ 9053 h 5143500"/>
              <a:gd name="connsiteX2" fmla="*/ 4662535 w 4662535"/>
              <a:gd name="connsiteY2" fmla="*/ 5143500 h 5143500"/>
              <a:gd name="connsiteX3" fmla="*/ 0 w 4662535"/>
              <a:gd name="connsiteY3" fmla="*/ 5143500 h 5143500"/>
              <a:gd name="connsiteX4" fmla="*/ 0 w 4662535"/>
              <a:gd name="connsiteY4" fmla="*/ 0 h 5143500"/>
              <a:gd name="connsiteX0" fmla="*/ 0 w 4662535"/>
              <a:gd name="connsiteY0" fmla="*/ 995 h 5144495"/>
              <a:gd name="connsiteX1" fmla="*/ 4487169 w 4662535"/>
              <a:gd name="connsiteY1" fmla="*/ 0 h 5144495"/>
              <a:gd name="connsiteX2" fmla="*/ 4662535 w 4662535"/>
              <a:gd name="connsiteY2" fmla="*/ 5144495 h 5144495"/>
              <a:gd name="connsiteX3" fmla="*/ 0 w 4662535"/>
              <a:gd name="connsiteY3" fmla="*/ 5144495 h 5144495"/>
              <a:gd name="connsiteX4" fmla="*/ 0 w 4662535"/>
              <a:gd name="connsiteY4" fmla="*/ 995 h 51444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62535" h="5144495">
                <a:moveTo>
                  <a:pt x="0" y="995"/>
                </a:moveTo>
                <a:lnTo>
                  <a:pt x="4487169" y="0"/>
                </a:lnTo>
                <a:lnTo>
                  <a:pt x="4662535" y="5144495"/>
                </a:lnTo>
                <a:lnTo>
                  <a:pt x="0" y="5144495"/>
                </a:lnTo>
                <a:lnTo>
                  <a:pt x="0" y="995"/>
                </a:lnTo>
                <a:close/>
              </a:path>
            </a:pathLst>
          </a:custGeom>
          <a:gradFill>
            <a:gsLst>
              <a:gs pos="0">
                <a:srgbClr val="FCB045"/>
              </a:gs>
              <a:gs pos="50000">
                <a:srgbClr val="FD1D1D"/>
              </a:gs>
              <a:gs pos="100000">
                <a:srgbClr val="833AB4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sz="2400" b="1" i="0">
              <a:latin typeface="Montserrat" pitchFamily="2" charset="77"/>
            </a:endParaRPr>
          </a:p>
        </p:txBody>
      </p:sp>
      <p:sp>
        <p:nvSpPr>
          <p:cNvPr id="5" name="Trapezoid 7">
            <a:extLst>
              <a:ext uri="{FF2B5EF4-FFF2-40B4-BE49-F238E27FC236}">
                <a16:creationId xmlns:a16="http://schemas.microsoft.com/office/drawing/2014/main" id="{0C91C31D-E8A1-B370-313D-17FF0276F597}"/>
              </a:ext>
            </a:extLst>
          </p:cNvPr>
          <p:cNvSpPr/>
          <p:nvPr userDrawn="1"/>
        </p:nvSpPr>
        <p:spPr>
          <a:xfrm>
            <a:off x="-1" y="5235993"/>
            <a:ext cx="6216715" cy="1630475"/>
          </a:xfrm>
          <a:custGeom>
            <a:avLst/>
            <a:gdLst>
              <a:gd name="connsiteX0" fmla="*/ 0 w 4637136"/>
              <a:gd name="connsiteY0" fmla="*/ 1600681 h 1600681"/>
              <a:gd name="connsiteX1" fmla="*/ 400170 w 4637136"/>
              <a:gd name="connsiteY1" fmla="*/ 0 h 1600681"/>
              <a:gd name="connsiteX2" fmla="*/ 4236966 w 4637136"/>
              <a:gd name="connsiteY2" fmla="*/ 0 h 1600681"/>
              <a:gd name="connsiteX3" fmla="*/ 4637136 w 4637136"/>
              <a:gd name="connsiteY3" fmla="*/ 1600681 h 1600681"/>
              <a:gd name="connsiteX4" fmla="*/ 0 w 4637136"/>
              <a:gd name="connsiteY4" fmla="*/ 1600681 h 1600681"/>
              <a:gd name="connsiteX0" fmla="*/ 0 w 4637136"/>
              <a:gd name="connsiteY0" fmla="*/ 1600681 h 1600681"/>
              <a:gd name="connsiteX1" fmla="*/ 400170 w 4637136"/>
              <a:gd name="connsiteY1" fmla="*/ 0 h 1600681"/>
              <a:gd name="connsiteX2" fmla="*/ 4617966 w 4637136"/>
              <a:gd name="connsiteY2" fmla="*/ 1174750 h 1600681"/>
              <a:gd name="connsiteX3" fmla="*/ 4637136 w 4637136"/>
              <a:gd name="connsiteY3" fmla="*/ 1600681 h 1600681"/>
              <a:gd name="connsiteX4" fmla="*/ 0 w 4637136"/>
              <a:gd name="connsiteY4" fmla="*/ 1600681 h 1600681"/>
              <a:gd name="connsiteX0" fmla="*/ 25280 w 4662416"/>
              <a:gd name="connsiteY0" fmla="*/ 1216506 h 1216506"/>
              <a:gd name="connsiteX1" fmla="*/ 0 w 4662416"/>
              <a:gd name="connsiteY1" fmla="*/ 0 h 1216506"/>
              <a:gd name="connsiteX2" fmla="*/ 4643246 w 4662416"/>
              <a:gd name="connsiteY2" fmla="*/ 790575 h 1216506"/>
              <a:gd name="connsiteX3" fmla="*/ 4662416 w 4662416"/>
              <a:gd name="connsiteY3" fmla="*/ 1216506 h 1216506"/>
              <a:gd name="connsiteX4" fmla="*/ 25280 w 4662416"/>
              <a:gd name="connsiteY4" fmla="*/ 1216506 h 1216506"/>
              <a:gd name="connsiteX0" fmla="*/ 0 w 4662536"/>
              <a:gd name="connsiteY0" fmla="*/ 1222856 h 1222856"/>
              <a:gd name="connsiteX1" fmla="*/ 120 w 4662536"/>
              <a:gd name="connsiteY1" fmla="*/ 0 h 1222856"/>
              <a:gd name="connsiteX2" fmla="*/ 4643366 w 4662536"/>
              <a:gd name="connsiteY2" fmla="*/ 790575 h 1222856"/>
              <a:gd name="connsiteX3" fmla="*/ 4662536 w 4662536"/>
              <a:gd name="connsiteY3" fmla="*/ 1216506 h 1222856"/>
              <a:gd name="connsiteX4" fmla="*/ 0 w 4662536"/>
              <a:gd name="connsiteY4" fmla="*/ 1222856 h 1222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62536" h="1222856">
                <a:moveTo>
                  <a:pt x="0" y="1222856"/>
                </a:moveTo>
                <a:lnTo>
                  <a:pt x="120" y="0"/>
                </a:lnTo>
                <a:lnTo>
                  <a:pt x="4643366" y="790575"/>
                </a:lnTo>
                <a:lnTo>
                  <a:pt x="4662536" y="1216506"/>
                </a:lnTo>
                <a:lnTo>
                  <a:pt x="0" y="1222856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1" i="0">
              <a:latin typeface="Montserrat" pitchFamily="2" charset="77"/>
            </a:endParaRPr>
          </a:p>
        </p:txBody>
      </p:sp>
      <p:sp>
        <p:nvSpPr>
          <p:cNvPr id="7" name="Trapezoid 7">
            <a:extLst>
              <a:ext uri="{FF2B5EF4-FFF2-40B4-BE49-F238E27FC236}">
                <a16:creationId xmlns:a16="http://schemas.microsoft.com/office/drawing/2014/main" id="{D7002739-E63B-ECD4-3F84-B6304E54A03C}"/>
              </a:ext>
            </a:extLst>
          </p:cNvPr>
          <p:cNvSpPr/>
          <p:nvPr userDrawn="1"/>
        </p:nvSpPr>
        <p:spPr>
          <a:xfrm flipH="1">
            <a:off x="4788131" y="2671157"/>
            <a:ext cx="1441196" cy="4584863"/>
          </a:xfrm>
          <a:custGeom>
            <a:avLst/>
            <a:gdLst>
              <a:gd name="connsiteX0" fmla="*/ 0 w 4637136"/>
              <a:gd name="connsiteY0" fmla="*/ 1600681 h 1600681"/>
              <a:gd name="connsiteX1" fmla="*/ 400170 w 4637136"/>
              <a:gd name="connsiteY1" fmla="*/ 0 h 1600681"/>
              <a:gd name="connsiteX2" fmla="*/ 4236966 w 4637136"/>
              <a:gd name="connsiteY2" fmla="*/ 0 h 1600681"/>
              <a:gd name="connsiteX3" fmla="*/ 4637136 w 4637136"/>
              <a:gd name="connsiteY3" fmla="*/ 1600681 h 1600681"/>
              <a:gd name="connsiteX4" fmla="*/ 0 w 4637136"/>
              <a:gd name="connsiteY4" fmla="*/ 1600681 h 1600681"/>
              <a:gd name="connsiteX0" fmla="*/ 0 w 4637136"/>
              <a:gd name="connsiteY0" fmla="*/ 1600681 h 1600681"/>
              <a:gd name="connsiteX1" fmla="*/ 400170 w 4637136"/>
              <a:gd name="connsiteY1" fmla="*/ 0 h 1600681"/>
              <a:gd name="connsiteX2" fmla="*/ 4617966 w 4637136"/>
              <a:gd name="connsiteY2" fmla="*/ 1174750 h 1600681"/>
              <a:gd name="connsiteX3" fmla="*/ 4637136 w 4637136"/>
              <a:gd name="connsiteY3" fmla="*/ 1600681 h 1600681"/>
              <a:gd name="connsiteX4" fmla="*/ 0 w 4637136"/>
              <a:gd name="connsiteY4" fmla="*/ 1600681 h 1600681"/>
              <a:gd name="connsiteX0" fmla="*/ 25280 w 4662416"/>
              <a:gd name="connsiteY0" fmla="*/ 1216506 h 1216506"/>
              <a:gd name="connsiteX1" fmla="*/ 0 w 4662416"/>
              <a:gd name="connsiteY1" fmla="*/ 0 h 1216506"/>
              <a:gd name="connsiteX2" fmla="*/ 4643246 w 4662416"/>
              <a:gd name="connsiteY2" fmla="*/ 790575 h 1216506"/>
              <a:gd name="connsiteX3" fmla="*/ 4662416 w 4662416"/>
              <a:gd name="connsiteY3" fmla="*/ 1216506 h 1216506"/>
              <a:gd name="connsiteX4" fmla="*/ 25280 w 4662416"/>
              <a:gd name="connsiteY4" fmla="*/ 1216506 h 1216506"/>
              <a:gd name="connsiteX0" fmla="*/ 0 w 4662536"/>
              <a:gd name="connsiteY0" fmla="*/ 1222856 h 1222856"/>
              <a:gd name="connsiteX1" fmla="*/ 120 w 4662536"/>
              <a:gd name="connsiteY1" fmla="*/ 0 h 1222856"/>
              <a:gd name="connsiteX2" fmla="*/ 4643366 w 4662536"/>
              <a:gd name="connsiteY2" fmla="*/ 790575 h 1222856"/>
              <a:gd name="connsiteX3" fmla="*/ 4662536 w 4662536"/>
              <a:gd name="connsiteY3" fmla="*/ 1216506 h 1222856"/>
              <a:gd name="connsiteX4" fmla="*/ 0 w 4662536"/>
              <a:gd name="connsiteY4" fmla="*/ 1222856 h 1222856"/>
              <a:gd name="connsiteX0" fmla="*/ 0 w 5019871"/>
              <a:gd name="connsiteY0" fmla="*/ 1222856 h 1222856"/>
              <a:gd name="connsiteX1" fmla="*/ 120 w 5019871"/>
              <a:gd name="connsiteY1" fmla="*/ 0 h 1222856"/>
              <a:gd name="connsiteX2" fmla="*/ 5019871 w 5019871"/>
              <a:gd name="connsiteY2" fmla="*/ 1118711 h 1222856"/>
              <a:gd name="connsiteX3" fmla="*/ 4662536 w 5019871"/>
              <a:gd name="connsiteY3" fmla="*/ 1216506 h 1222856"/>
              <a:gd name="connsiteX4" fmla="*/ 0 w 5019871"/>
              <a:gd name="connsiteY4" fmla="*/ 1222856 h 1222856"/>
              <a:gd name="connsiteX0" fmla="*/ 0 w 5019871"/>
              <a:gd name="connsiteY0" fmla="*/ 963661 h 963661"/>
              <a:gd name="connsiteX1" fmla="*/ 1138792 w 5019871"/>
              <a:gd name="connsiteY1" fmla="*/ 0 h 963661"/>
              <a:gd name="connsiteX2" fmla="*/ 5019871 w 5019871"/>
              <a:gd name="connsiteY2" fmla="*/ 859516 h 963661"/>
              <a:gd name="connsiteX3" fmla="*/ 4662536 w 5019871"/>
              <a:gd name="connsiteY3" fmla="*/ 957311 h 963661"/>
              <a:gd name="connsiteX4" fmla="*/ 0 w 5019871"/>
              <a:gd name="connsiteY4" fmla="*/ 963661 h 963661"/>
              <a:gd name="connsiteX0" fmla="*/ 0 w 4354716"/>
              <a:gd name="connsiteY0" fmla="*/ 952170 h 957311"/>
              <a:gd name="connsiteX1" fmla="*/ 473637 w 4354716"/>
              <a:gd name="connsiteY1" fmla="*/ 0 h 957311"/>
              <a:gd name="connsiteX2" fmla="*/ 4354716 w 4354716"/>
              <a:gd name="connsiteY2" fmla="*/ 859516 h 957311"/>
              <a:gd name="connsiteX3" fmla="*/ 3997381 w 4354716"/>
              <a:gd name="connsiteY3" fmla="*/ 957311 h 957311"/>
              <a:gd name="connsiteX4" fmla="*/ 0 w 4354716"/>
              <a:gd name="connsiteY4" fmla="*/ 952170 h 957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54716" h="957311">
                <a:moveTo>
                  <a:pt x="0" y="952170"/>
                </a:moveTo>
                <a:lnTo>
                  <a:pt x="473637" y="0"/>
                </a:lnTo>
                <a:lnTo>
                  <a:pt x="4354716" y="859516"/>
                </a:lnTo>
                <a:lnTo>
                  <a:pt x="3997381" y="957311"/>
                </a:lnTo>
                <a:lnTo>
                  <a:pt x="0" y="952170"/>
                </a:lnTo>
                <a:close/>
              </a:path>
            </a:pathLst>
          </a:custGeom>
          <a:solidFill>
            <a:schemeClr val="bg1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1" i="0">
              <a:latin typeface="Montserrat" pitchFamily="2" charset="77"/>
            </a:endParaRPr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804672"/>
            <a:ext cx="4486656" cy="960000"/>
          </a:xfrm>
          <a:noFill/>
          <a:ln>
            <a:noFill/>
          </a:ln>
        </p:spPr>
        <p:txBody>
          <a:bodyPr anchor="t" anchorCtr="0">
            <a:normAutofit/>
          </a:bodyPr>
          <a:lstStyle>
            <a:lvl1pPr>
              <a:defRPr sz="2000" b="1" i="0">
                <a:solidFill>
                  <a:schemeClr val="bg1"/>
                </a:solidFill>
                <a:latin typeface="Montserrat" pitchFamily="2" charset="77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3542B13D-E177-A53D-23A0-A10D8885678D}"/>
              </a:ext>
            </a:extLst>
          </p:cNvPr>
          <p:cNvSpPr>
            <a:spLocks noGrp="1" noChangeAspect="1"/>
          </p:cNvSpPr>
          <p:nvPr>
            <p:ph type="pic" idx="1" hasCustomPrompt="1"/>
          </p:nvPr>
        </p:nvSpPr>
        <p:spPr>
          <a:xfrm>
            <a:off x="5979136" y="-2389"/>
            <a:ext cx="6218963" cy="6860388"/>
          </a:xfrm>
          <a:custGeom>
            <a:avLst/>
            <a:gdLst>
              <a:gd name="connsiteX0" fmla="*/ 0 w 4662536"/>
              <a:gd name="connsiteY0" fmla="*/ 5143500 h 5143500"/>
              <a:gd name="connsiteX1" fmla="*/ 1165634 w 4662536"/>
              <a:gd name="connsiteY1" fmla="*/ 0 h 5143500"/>
              <a:gd name="connsiteX2" fmla="*/ 3496902 w 4662536"/>
              <a:gd name="connsiteY2" fmla="*/ 0 h 5143500"/>
              <a:gd name="connsiteX3" fmla="*/ 4662536 w 4662536"/>
              <a:gd name="connsiteY3" fmla="*/ 5143500 h 5143500"/>
              <a:gd name="connsiteX4" fmla="*/ 0 w 4662536"/>
              <a:gd name="connsiteY4" fmla="*/ 5143500 h 5143500"/>
              <a:gd name="connsiteX0" fmla="*/ 0 w 4487438"/>
              <a:gd name="connsiteY0" fmla="*/ 5149985 h 5149985"/>
              <a:gd name="connsiteX1" fmla="*/ 990536 w 4487438"/>
              <a:gd name="connsiteY1" fmla="*/ 0 h 5149985"/>
              <a:gd name="connsiteX2" fmla="*/ 3321804 w 4487438"/>
              <a:gd name="connsiteY2" fmla="*/ 0 h 5149985"/>
              <a:gd name="connsiteX3" fmla="*/ 4487438 w 4487438"/>
              <a:gd name="connsiteY3" fmla="*/ 5143500 h 5149985"/>
              <a:gd name="connsiteX4" fmla="*/ 0 w 4487438"/>
              <a:gd name="connsiteY4" fmla="*/ 5149985 h 5149985"/>
              <a:gd name="connsiteX0" fmla="*/ 176784 w 4664222"/>
              <a:gd name="connsiteY0" fmla="*/ 5149985 h 5149985"/>
              <a:gd name="connsiteX1" fmla="*/ 0 w 4664222"/>
              <a:gd name="connsiteY1" fmla="*/ 0 h 5149985"/>
              <a:gd name="connsiteX2" fmla="*/ 3498588 w 4664222"/>
              <a:gd name="connsiteY2" fmla="*/ 0 h 5149985"/>
              <a:gd name="connsiteX3" fmla="*/ 4664222 w 4664222"/>
              <a:gd name="connsiteY3" fmla="*/ 5143500 h 5149985"/>
              <a:gd name="connsiteX4" fmla="*/ 176784 w 4664222"/>
              <a:gd name="connsiteY4" fmla="*/ 5149985 h 5149985"/>
              <a:gd name="connsiteX0" fmla="*/ 176784 w 4664222"/>
              <a:gd name="connsiteY0" fmla="*/ 5149985 h 5149985"/>
              <a:gd name="connsiteX1" fmla="*/ 0 w 4664222"/>
              <a:gd name="connsiteY1" fmla="*/ 0 h 5149985"/>
              <a:gd name="connsiteX2" fmla="*/ 4646451 w 4664222"/>
              <a:gd name="connsiteY2" fmla="*/ 6485 h 5149985"/>
              <a:gd name="connsiteX3" fmla="*/ 4664222 w 4664222"/>
              <a:gd name="connsiteY3" fmla="*/ 5143500 h 5149985"/>
              <a:gd name="connsiteX4" fmla="*/ 176784 w 4664222"/>
              <a:gd name="connsiteY4" fmla="*/ 5149985 h 5149985"/>
              <a:gd name="connsiteX0" fmla="*/ 176784 w 4676396"/>
              <a:gd name="connsiteY0" fmla="*/ 5189013 h 5189013"/>
              <a:gd name="connsiteX1" fmla="*/ 0 w 4676396"/>
              <a:gd name="connsiteY1" fmla="*/ 39028 h 5189013"/>
              <a:gd name="connsiteX2" fmla="*/ 4675414 w 4676396"/>
              <a:gd name="connsiteY2" fmla="*/ 0 h 5189013"/>
              <a:gd name="connsiteX3" fmla="*/ 4664222 w 4676396"/>
              <a:gd name="connsiteY3" fmla="*/ 5182528 h 5189013"/>
              <a:gd name="connsiteX4" fmla="*/ 176784 w 4676396"/>
              <a:gd name="connsiteY4" fmla="*/ 5189013 h 5189013"/>
              <a:gd name="connsiteX0" fmla="*/ 176784 w 4664222"/>
              <a:gd name="connsiteY0" fmla="*/ 5149985 h 5149985"/>
              <a:gd name="connsiteX1" fmla="*/ 0 w 4664222"/>
              <a:gd name="connsiteY1" fmla="*/ 0 h 5149985"/>
              <a:gd name="connsiteX2" fmla="*/ 4580250 w 4664222"/>
              <a:gd name="connsiteY2" fmla="*/ 246463 h 5149985"/>
              <a:gd name="connsiteX3" fmla="*/ 4664222 w 4664222"/>
              <a:gd name="connsiteY3" fmla="*/ 5143500 h 5149985"/>
              <a:gd name="connsiteX4" fmla="*/ 176784 w 4664222"/>
              <a:gd name="connsiteY4" fmla="*/ 5149985 h 5149985"/>
              <a:gd name="connsiteX0" fmla="*/ 176784 w 4664222"/>
              <a:gd name="connsiteY0" fmla="*/ 5151776 h 5151776"/>
              <a:gd name="connsiteX1" fmla="*/ 0 w 4664222"/>
              <a:gd name="connsiteY1" fmla="*/ 1791 h 5151776"/>
              <a:gd name="connsiteX2" fmla="*/ 4654726 w 4664222"/>
              <a:gd name="connsiteY2" fmla="*/ 0 h 5151776"/>
              <a:gd name="connsiteX3" fmla="*/ 4664222 w 4664222"/>
              <a:gd name="connsiteY3" fmla="*/ 5145291 h 5151776"/>
              <a:gd name="connsiteX4" fmla="*/ 176784 w 4664222"/>
              <a:gd name="connsiteY4" fmla="*/ 5151776 h 5151776"/>
              <a:gd name="connsiteX0" fmla="*/ 176784 w 4664222"/>
              <a:gd name="connsiteY0" fmla="*/ 5151776 h 5151776"/>
              <a:gd name="connsiteX1" fmla="*/ 0 w 4664222"/>
              <a:gd name="connsiteY1" fmla="*/ 1791 h 5151776"/>
              <a:gd name="connsiteX2" fmla="*/ 4658864 w 4664222"/>
              <a:gd name="connsiteY2" fmla="*/ 0 h 5151776"/>
              <a:gd name="connsiteX3" fmla="*/ 4664222 w 4664222"/>
              <a:gd name="connsiteY3" fmla="*/ 5145291 h 5151776"/>
              <a:gd name="connsiteX4" fmla="*/ 176784 w 4664222"/>
              <a:gd name="connsiteY4" fmla="*/ 5151776 h 5151776"/>
              <a:gd name="connsiteX0" fmla="*/ 292636 w 4664222"/>
              <a:gd name="connsiteY0" fmla="*/ 5006962 h 5145291"/>
              <a:gd name="connsiteX1" fmla="*/ 0 w 4664222"/>
              <a:gd name="connsiteY1" fmla="*/ 1791 h 5145291"/>
              <a:gd name="connsiteX2" fmla="*/ 4658864 w 4664222"/>
              <a:gd name="connsiteY2" fmla="*/ 0 h 5145291"/>
              <a:gd name="connsiteX3" fmla="*/ 4664222 w 4664222"/>
              <a:gd name="connsiteY3" fmla="*/ 5145291 h 5145291"/>
              <a:gd name="connsiteX4" fmla="*/ 292636 w 4664222"/>
              <a:gd name="connsiteY4" fmla="*/ 5006962 h 5145291"/>
              <a:gd name="connsiteX0" fmla="*/ 180922 w 4664222"/>
              <a:gd name="connsiteY0" fmla="*/ 5139364 h 5145291"/>
              <a:gd name="connsiteX1" fmla="*/ 0 w 4664222"/>
              <a:gd name="connsiteY1" fmla="*/ 1791 h 5145291"/>
              <a:gd name="connsiteX2" fmla="*/ 4658864 w 4664222"/>
              <a:gd name="connsiteY2" fmla="*/ 0 h 5145291"/>
              <a:gd name="connsiteX3" fmla="*/ 4664222 w 4664222"/>
              <a:gd name="connsiteY3" fmla="*/ 5145291 h 5145291"/>
              <a:gd name="connsiteX4" fmla="*/ 180922 w 4664222"/>
              <a:gd name="connsiteY4" fmla="*/ 5139364 h 5145291"/>
              <a:gd name="connsiteX0" fmla="*/ 437451 w 4664222"/>
              <a:gd name="connsiteY0" fmla="*/ 4775259 h 5145291"/>
              <a:gd name="connsiteX1" fmla="*/ 0 w 4664222"/>
              <a:gd name="connsiteY1" fmla="*/ 1791 h 5145291"/>
              <a:gd name="connsiteX2" fmla="*/ 4658864 w 4664222"/>
              <a:gd name="connsiteY2" fmla="*/ 0 h 5145291"/>
              <a:gd name="connsiteX3" fmla="*/ 4664222 w 4664222"/>
              <a:gd name="connsiteY3" fmla="*/ 5145291 h 5145291"/>
              <a:gd name="connsiteX4" fmla="*/ 437451 w 4664222"/>
              <a:gd name="connsiteY4" fmla="*/ 4775259 h 5145291"/>
              <a:gd name="connsiteX0" fmla="*/ 172647 w 4664222"/>
              <a:gd name="connsiteY0" fmla="*/ 5139364 h 5145291"/>
              <a:gd name="connsiteX1" fmla="*/ 0 w 4664222"/>
              <a:gd name="connsiteY1" fmla="*/ 1791 h 5145291"/>
              <a:gd name="connsiteX2" fmla="*/ 4658864 w 4664222"/>
              <a:gd name="connsiteY2" fmla="*/ 0 h 5145291"/>
              <a:gd name="connsiteX3" fmla="*/ 4664222 w 4664222"/>
              <a:gd name="connsiteY3" fmla="*/ 5145291 h 5145291"/>
              <a:gd name="connsiteX4" fmla="*/ 172647 w 4664222"/>
              <a:gd name="connsiteY4" fmla="*/ 5139364 h 51452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64222" h="5145291">
                <a:moveTo>
                  <a:pt x="172647" y="5139364"/>
                </a:moveTo>
                <a:lnTo>
                  <a:pt x="0" y="1791"/>
                </a:lnTo>
                <a:lnTo>
                  <a:pt x="4658864" y="0"/>
                </a:lnTo>
                <a:cubicBezTo>
                  <a:pt x="4664788" y="1712338"/>
                  <a:pt x="4658298" y="3432953"/>
                  <a:pt x="4664222" y="5145291"/>
                </a:cubicBezTo>
                <a:lnTo>
                  <a:pt x="172647" y="5139364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en-US"/>
              <a:t>  Drag picture to placeholder </a:t>
            </a:r>
            <a:br>
              <a:rPr lang="en-US"/>
            </a:br>
            <a:r>
              <a:rPr lang="en-US"/>
              <a:t>  or click icon to add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3751865-6122-86A9-35BC-512DE0B8515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882" y="5873044"/>
            <a:ext cx="2203607" cy="521801"/>
          </a:xfrm>
          <a:prstGeom prst="rect">
            <a:avLst/>
          </a:prstGeom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7458D2FA-AE84-8DDB-391F-EB4FAF452739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804672" y="1764673"/>
            <a:ext cx="4580128" cy="3936139"/>
          </a:xfrm>
        </p:spPr>
        <p:txBody>
          <a:bodyPr>
            <a:normAutofit/>
          </a:bodyPr>
          <a:lstStyle>
            <a:lvl1pPr marL="228594" indent="-228594">
              <a:buClr>
                <a:schemeClr val="bg1"/>
              </a:buClr>
              <a:buFont typeface="Montserrat" pitchFamily="2" charset="0"/>
              <a:buChar char="●"/>
              <a:defRPr sz="1600" b="0" i="0">
                <a:solidFill>
                  <a:schemeClr val="bg1"/>
                </a:solidFill>
                <a:latin typeface="Montserrat" pitchFamily="2" charset="77"/>
                <a:cs typeface="Arial" panose="020B0604020202020204" pitchFamily="34" charset="0"/>
              </a:defRPr>
            </a:lvl1pPr>
            <a:lvl2pPr marL="457189" indent="-228594">
              <a:buClr>
                <a:schemeClr val="bg1"/>
              </a:buClr>
              <a:buFont typeface="Montserrat" pitchFamily="2" charset="0"/>
              <a:buChar char="●"/>
              <a:defRPr sz="1467" b="0" i="0">
                <a:solidFill>
                  <a:schemeClr val="bg1"/>
                </a:solidFill>
                <a:latin typeface="Montserrat" pitchFamily="2" charset="77"/>
                <a:cs typeface="Arial" panose="020B0604020202020204" pitchFamily="34" charset="0"/>
              </a:defRPr>
            </a:lvl2pPr>
            <a:lvl3pPr marL="685783" indent="-228594">
              <a:buClr>
                <a:schemeClr val="bg1"/>
              </a:buClr>
              <a:buFont typeface="Montserrat" pitchFamily="2" charset="0"/>
              <a:buChar char="●"/>
              <a:defRPr sz="1467" b="0" i="0">
                <a:solidFill>
                  <a:schemeClr val="bg1"/>
                </a:solidFill>
                <a:latin typeface="Montserrat" pitchFamily="2" charset="77"/>
                <a:cs typeface="Arial" panose="020B0604020202020204" pitchFamily="34" charset="0"/>
              </a:defRPr>
            </a:lvl3pPr>
            <a:lvl4pPr marL="914377" indent="-228594">
              <a:buClr>
                <a:schemeClr val="bg1"/>
              </a:buClr>
              <a:buFont typeface="Montserrat" pitchFamily="2" charset="0"/>
              <a:buChar char="●"/>
              <a:defRPr sz="1467" b="0" i="0">
                <a:solidFill>
                  <a:schemeClr val="bg1"/>
                </a:solidFill>
                <a:latin typeface="Montserrat" pitchFamily="2" charset="77"/>
                <a:cs typeface="Arial" panose="020B0604020202020204" pitchFamily="34" charset="0"/>
              </a:defRPr>
            </a:lvl4pPr>
            <a:lvl5pPr marL="1142971" indent="-228594">
              <a:buClr>
                <a:schemeClr val="bg1"/>
              </a:buClr>
              <a:buFont typeface="Montserrat" pitchFamily="2" charset="0"/>
              <a:buChar char="●"/>
              <a:defRPr sz="1467" b="0" i="0">
                <a:solidFill>
                  <a:schemeClr val="bg1"/>
                </a:solidFill>
                <a:latin typeface="Montserrat" pitchFamily="2" charset="77"/>
                <a:cs typeface="Arial" panose="020B0604020202020204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7036EDDF-4D43-F19D-0624-78D56139A66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325446" y="5650285"/>
            <a:ext cx="4495429" cy="801891"/>
          </a:xfrm>
        </p:spPr>
        <p:txBody>
          <a:bodyPr anchor="b">
            <a:noAutofit/>
          </a:bodyPr>
          <a:lstStyle>
            <a:lvl1pPr marL="0" indent="0" algn="r">
              <a:buNone/>
              <a:defRPr sz="1200" b="0">
                <a:solidFill>
                  <a:schemeClr val="bg1"/>
                </a:solidFill>
                <a:highlight>
                  <a:srgbClr val="833AB4"/>
                </a:highlight>
              </a:defRPr>
            </a:lvl1pPr>
            <a:lvl2pPr marL="228594" indent="0">
              <a:buNone/>
              <a:defRPr sz="1333" b="0"/>
            </a:lvl2pPr>
            <a:lvl3pPr marL="457189" indent="0">
              <a:buNone/>
              <a:defRPr sz="1333" b="0"/>
            </a:lvl3pPr>
            <a:lvl4pPr marL="685783" indent="0">
              <a:buNone/>
              <a:defRPr sz="1333" b="0"/>
            </a:lvl4pPr>
            <a:lvl5pPr marL="914377" indent="0">
              <a:buNone/>
              <a:defRPr sz="1333" b="0"/>
            </a:lvl5pPr>
          </a:lstStyle>
          <a:p>
            <a:pPr lvl="0"/>
            <a:r>
              <a:rPr lang="en-US"/>
              <a:t>Click to edit caption text</a:t>
            </a:r>
          </a:p>
        </p:txBody>
      </p:sp>
    </p:spTree>
    <p:extLst>
      <p:ext uri="{BB962C8B-B14F-4D97-AF65-F5344CB8AC3E}">
        <p14:creationId xmlns:p14="http://schemas.microsoft.com/office/powerpoint/2010/main" val="31796781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B5DC3-465D-BA41-8643-CE2B70344AE6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A955B-ACB3-8C44-BFDC-45E040C20D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48342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B5DC3-465D-BA41-8643-CE2B70344AE6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A955B-ACB3-8C44-BFDC-45E040C20D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47547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1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78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54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8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06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24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41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B5DC3-465D-BA41-8643-CE2B70344AE6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A955B-ACB3-8C44-BFDC-45E040C20D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88437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B5DC3-465D-BA41-8643-CE2B70344AE6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A955B-ACB3-8C44-BFDC-45E040C20D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38893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78" indent="0">
              <a:buNone/>
              <a:defRPr sz="2000" b="1"/>
            </a:lvl2pPr>
            <a:lvl3pPr marL="914354" indent="0">
              <a:buNone/>
              <a:defRPr sz="1800" b="1"/>
            </a:lvl3pPr>
            <a:lvl4pPr marL="1371532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2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8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78" indent="0">
              <a:buNone/>
              <a:defRPr sz="2000" b="1"/>
            </a:lvl2pPr>
            <a:lvl3pPr marL="914354" indent="0">
              <a:buNone/>
              <a:defRPr sz="1800" b="1"/>
            </a:lvl3pPr>
            <a:lvl4pPr marL="1371532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2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8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2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B5DC3-465D-BA41-8643-CE2B70344AE6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A955B-ACB3-8C44-BFDC-45E040C20D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86793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B5DC3-465D-BA41-8643-CE2B70344AE6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A955B-ACB3-8C44-BFDC-45E040C20D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93512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B5DC3-465D-BA41-8643-CE2B70344AE6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A955B-ACB3-8C44-BFDC-45E040C20D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03718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8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2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78" indent="0">
              <a:buNone/>
              <a:defRPr sz="1400"/>
            </a:lvl2pPr>
            <a:lvl3pPr marL="914354" indent="0">
              <a:buNone/>
              <a:defRPr sz="1200"/>
            </a:lvl3pPr>
            <a:lvl4pPr marL="1371532" indent="0">
              <a:buNone/>
              <a:defRPr sz="1000"/>
            </a:lvl4pPr>
            <a:lvl5pPr marL="1828709" indent="0">
              <a:buNone/>
              <a:defRPr sz="1000"/>
            </a:lvl5pPr>
            <a:lvl6pPr marL="2285886" indent="0">
              <a:buNone/>
              <a:defRPr sz="1000"/>
            </a:lvl6pPr>
            <a:lvl7pPr marL="2743062" indent="0">
              <a:buNone/>
              <a:defRPr sz="1000"/>
            </a:lvl7pPr>
            <a:lvl8pPr marL="3200240" indent="0">
              <a:buNone/>
              <a:defRPr sz="1000"/>
            </a:lvl8pPr>
            <a:lvl9pPr marL="3657418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B5DC3-465D-BA41-8643-CE2B70344AE6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A955B-ACB3-8C44-BFDC-45E040C20D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674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8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178" indent="0">
              <a:buNone/>
              <a:defRPr sz="2800"/>
            </a:lvl2pPr>
            <a:lvl3pPr marL="914354" indent="0">
              <a:buNone/>
              <a:defRPr sz="2400"/>
            </a:lvl3pPr>
            <a:lvl4pPr marL="1371532" indent="0">
              <a:buNone/>
              <a:defRPr sz="2000"/>
            </a:lvl4pPr>
            <a:lvl5pPr marL="1828709" indent="0">
              <a:buNone/>
              <a:defRPr sz="2000"/>
            </a:lvl5pPr>
            <a:lvl6pPr marL="2285886" indent="0">
              <a:buNone/>
              <a:defRPr sz="2000"/>
            </a:lvl6pPr>
            <a:lvl7pPr marL="2743062" indent="0">
              <a:buNone/>
              <a:defRPr sz="2000"/>
            </a:lvl7pPr>
            <a:lvl8pPr marL="3200240" indent="0">
              <a:buNone/>
              <a:defRPr sz="2000"/>
            </a:lvl8pPr>
            <a:lvl9pPr marL="3657418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2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78" indent="0">
              <a:buNone/>
              <a:defRPr sz="1400"/>
            </a:lvl2pPr>
            <a:lvl3pPr marL="914354" indent="0">
              <a:buNone/>
              <a:defRPr sz="1200"/>
            </a:lvl3pPr>
            <a:lvl4pPr marL="1371532" indent="0">
              <a:buNone/>
              <a:defRPr sz="1000"/>
            </a:lvl4pPr>
            <a:lvl5pPr marL="1828709" indent="0">
              <a:buNone/>
              <a:defRPr sz="1000"/>
            </a:lvl5pPr>
            <a:lvl6pPr marL="2285886" indent="0">
              <a:buNone/>
              <a:defRPr sz="1000"/>
            </a:lvl6pPr>
            <a:lvl7pPr marL="2743062" indent="0">
              <a:buNone/>
              <a:defRPr sz="1000"/>
            </a:lvl7pPr>
            <a:lvl8pPr marL="3200240" indent="0">
              <a:buNone/>
              <a:defRPr sz="1000"/>
            </a:lvl8pPr>
            <a:lvl9pPr marL="3657418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B5DC3-465D-BA41-8643-CE2B70344AE6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A955B-ACB3-8C44-BFDC-45E040C20D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29679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B5DC3-465D-BA41-8643-CE2B70344AE6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A955B-ACB3-8C44-BFDC-45E040C20D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59231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7"/>
            <a:ext cx="2628900" cy="5811839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2" y="365127"/>
            <a:ext cx="7734300" cy="5811839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B5DC3-465D-BA41-8643-CE2B70344AE6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A955B-ACB3-8C44-BFDC-45E040C20D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32967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DAEB62-9FA0-8FF7-680F-629A05A05C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D00794-80A2-2B08-B026-EA40F83CF8F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2248C5-4B47-6AE0-405D-E2C6FE2602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B5DC3-465D-BA41-8643-CE2B70344AE6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53419C-468E-B106-C52C-0E5842A120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DB9818-7B17-57F1-E3AA-F5CB4EB4FD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A955B-ACB3-8C44-BFDC-45E040C20D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20220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92B389-B676-8C1A-5178-D63F466624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324A407-A965-1678-978D-0B9C8B69B01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B4DA4B-7D48-A129-BA3C-329A117498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64B1C-4569-4E32-BD5E-65983A6F5C1E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DD129F-0442-0E74-7D7B-63FAB48664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167EFD-1673-ED01-9C77-D522EC4746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BCC24-B055-4A61-8A09-D8555C32DA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5093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279058-27BF-B0B7-4D51-8B57A7401D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1E793C-6F85-4792-EF80-A419425107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2C062D-30CB-D071-A5E9-D67D75A9BF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64B1C-4569-4E32-BD5E-65983A6F5C1E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85BD76-3987-5130-7A38-F8046D70AA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100767-77A5-CFC3-FC84-D01729DC4F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BCC24-B055-4A61-8A09-D8555C32DA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72960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8C81D1-3A27-F136-CCB9-6F08CE7A6E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DBE4C8-CA01-AA91-C9DD-F15ED6788C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4F2925-3629-004F-4D3F-1BCDDB194D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64B1C-4569-4E32-BD5E-65983A6F5C1E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5A092F-6943-A46C-8055-F6BF9B3EA3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0A7100-EB71-9190-F946-CA8E1CB1FB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BCC24-B055-4A61-8A09-D8555C32DA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11416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0FFB66-A2C6-3D49-CF15-24B1787064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D19224-C3ED-9340-CEEC-2BB097EBFA3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6FD24E1-481D-B167-3D9C-718B36B151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A7C62E-4F49-987A-1488-96878688E8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64B1C-4569-4E32-BD5E-65983A6F5C1E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90ABE66-329F-B290-65AA-4FA0C5F1FE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1BEE00-3F81-C46D-E5BC-A9CA555739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BCC24-B055-4A61-8A09-D8555C32DA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13162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939370-24C4-371C-BCFE-BEF2B767D4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3DD907-DD35-468A-BDD4-067B73C745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7C173DB-CF12-8F58-1E96-C4729B6B26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98FDA8E-3302-588A-086E-7C51C081FC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1031B90-89E7-4216-8B82-9AC2351C6C9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26188D6-166A-F57B-6E48-702B014E9B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64B1C-4569-4E32-BD5E-65983A6F5C1E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CCD2C22-DF9D-B02E-3C14-236A7FD9BE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191E98B-E491-069E-FE36-1CD5384781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BCC24-B055-4A61-8A09-D8555C32DA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0656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820AED-6F2E-B651-74ED-0D47EB8ED7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FE9EED0-D4C0-90A8-B37B-2F76075971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64B1C-4569-4E32-BD5E-65983A6F5C1E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6747A5-19C7-93AF-2A56-2D3B64B6B3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E40EE37-4694-E07F-11D2-DE33ACAE07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BCC24-B055-4A61-8A09-D8555C32DA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44432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E139F94-6742-281E-A7E9-5E924928CF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64B1C-4569-4E32-BD5E-65983A6F5C1E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0A22B2D-B403-27BD-7AF7-E90F5A0210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36B638-05D9-F075-6A55-E597184D07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BCC24-B055-4A61-8A09-D8555C32DA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76022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764132-90DA-9729-F7BC-ED4528067B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0AD47F-4606-598E-26F6-59293333D9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49DD43-8DF1-1A96-127A-7C4325F5EC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E713D1-FB3D-8C8D-B5D1-B9A2E0F1F6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64B1C-4569-4E32-BD5E-65983A6F5C1E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93D351-E815-12DE-E5D8-392DCEFFA1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C73698-DC15-9953-B8A6-802D45E6A1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BCC24-B055-4A61-8A09-D8555C32DA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52038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36DB4B-ED15-4B56-2CF9-26226482BC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5429750-F938-9FD2-942F-0A48C174074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C7BD1F-C329-B49A-E540-39DA99C778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D5F827D-C693-39D2-69FD-D5D312C351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64B1C-4569-4E32-BD5E-65983A6F5C1E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013AC8A-18CA-CBB8-1DAA-036A7E558F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F97FB66-96CA-E700-CF4B-08BAEE229E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BCC24-B055-4A61-8A09-D8555C32DA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27002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41EFD8-C46C-4558-13EB-5505D2AC5B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805067C-DAAB-6E58-4330-29CA445218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DCF75D-2445-6C03-0F21-3B22EB7427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64B1C-4569-4E32-BD5E-65983A6F5C1E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8085A6-A462-94DD-F087-C30E5CB023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31421A-64C1-8ACE-F658-C2154DA6B9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BCC24-B055-4A61-8A09-D8555C32DA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98942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7E4E0A5-3939-73AF-E24E-CB6E3CA4FA6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48AFB28-0925-6059-6059-9A91ABC55B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44860F-C3C9-112B-5DA6-BD4DAC5E5A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64B1C-4569-4E32-BD5E-65983A6F5C1E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F49AC6-E49B-28AB-10C6-FE2E9DC9A3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6E69B4-CE78-7DA3-D4C5-6FAF19578F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BCC24-B055-4A61-8A09-D8555C32DA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78157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E8B7EB-78CD-3514-BA09-23C682D41C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80981CC-3CB6-8D34-DFDC-47500D17AA4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56DFB2-5E24-E5CD-EEFE-482CB71886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5D23D-D901-4F81-A68C-038B9976532F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DAA1EB-B3CB-519B-7880-ACE9BBC183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16D16B-6386-314D-DE2E-C6738E3D23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C27C8-7102-4D2A-9F9D-97A331A53A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1275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E99B86-0B91-ACC7-7CE9-51D7337FC4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1E6CC8-5684-3423-2ED7-FEA54739A4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F4DA6B-5BD1-9F97-1DD6-F83EB7DF5F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5D23D-D901-4F81-A68C-038B9976532F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6750FF-581F-3B08-A2DD-83056B6D14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896CEA-D097-9635-DFD2-BA2F3F0026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C27C8-7102-4D2A-9F9D-97A331A53A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67254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E931F4-C226-B5BA-A1FA-1B66B44DF8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15931D-9BA9-FBAA-61D9-A0333D383A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439A9-0075-5595-2ABA-F8C7031153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5D23D-D901-4F81-A68C-038B9976532F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3974DE-C76B-0525-C2DF-64C40AF4D4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A74CE2-5B33-78F8-13EC-C40122DEFC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C27C8-7102-4D2A-9F9D-97A331A53A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16106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05A6F6-6E3E-DC2F-2149-4386A92647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EBA17E-DB3E-C154-3B02-12855CDB158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03F85A4-219F-69E7-DB06-3A0784FB5B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C24859-DF63-EC8E-B72C-F0F29F7302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5D23D-D901-4F81-A68C-038B9976532F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481776-E5E8-F5ED-0047-690488AC99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EF10CB-80C6-581A-5927-3C37A08AFB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C27C8-7102-4D2A-9F9D-97A331A53A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56546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9B8268-8512-0882-D32F-F9C201ADA2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A149E1-E9F1-D5D2-D284-09C99EA0CD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FD1F50A-5C8E-16DA-9892-0E70F8E67F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B9BF5FA-33FB-C6B4-D7BF-1F8A519F305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94C49BC-C817-E8FD-B4C5-C3C1690091F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2C6C709-54F8-63EE-2588-E0C0C990FD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5D23D-D901-4F81-A68C-038B9976532F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B3AA15D-8557-028B-00B3-4334C1F7EC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EB4D005-A774-9F77-7170-6D40598BCA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C27C8-7102-4D2A-9F9D-97A331A53A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0049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BDBFF2-05B1-04FC-BB17-431ACECF98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FE970E-1DF1-91E7-2AA5-405196E160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5D23D-D901-4F81-A68C-038B9976532F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407AE28-B9E2-3819-2939-FDA1D3A7AF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8673F80-962E-0C14-14E3-1D1A63AEEE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C27C8-7102-4D2A-9F9D-97A331A53A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87930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3C41CE2-5938-1CCE-0AC9-FA7E904372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5D23D-D901-4F81-A68C-038B9976532F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20613F3-64F3-7AEF-389C-3794358AE2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43012B-B7CF-A931-9AC2-C6089A8954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C27C8-7102-4D2A-9F9D-97A331A53A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63410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B9154A-5ACA-834C-5D12-41BCFA7D76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FA851C-88B3-9157-2F79-CCD4D8E365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C7982B-FAA3-49B0-18C8-BABBB961C8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B6CC15-3944-24F2-D63E-65E98A74A5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5D23D-D901-4F81-A68C-038B9976532F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E2B4D1-6FB0-8553-5607-ABAE73D4CC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9D6DB7F-F6C1-4971-614F-A3E1BBE49F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C27C8-7102-4D2A-9F9D-97A331A53A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94380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738B10-447B-6260-EAFF-1158AA9F63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E772883-9578-950D-6506-6076FE13E30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BD3CBC-45C0-AB4C-6039-7FDD73DA3A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52A47E2-CA07-D762-B8B7-0730A41722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5D23D-D901-4F81-A68C-038B9976532F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55BB37-1200-2BAE-4653-C08C230921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F0786BB-B37C-D876-78DB-3DF1101959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C27C8-7102-4D2A-9F9D-97A331A53A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95736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8D901B-D8DD-E571-0A9F-64C775E099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2D59D25-9971-700E-7424-CE89A97B19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0E3004-37EE-A72F-8C96-F997B2177A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5D23D-D901-4F81-A68C-038B9976532F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381101-377F-B71D-B608-02FFBEEE6E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38D33E-AA22-B075-3223-8E2A1C1F11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C27C8-7102-4D2A-9F9D-97A331A53A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46213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8735971-1DAA-E195-1084-9416D3F4C6A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20778E5-5123-3B55-BC47-A029648F43E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D161C5-6BEC-6742-9BC1-97AB2F9D81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5D23D-D901-4F81-A68C-038B9976532F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77C453-F9EF-ADC4-34DF-10E28D58C8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1671DF-A3D2-2980-E33B-EC4F059C26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C27C8-7102-4D2A-9F9D-97A331A53A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59783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EXTERNAL_OPEN_DAY_LAW&amp;MORE_QR_CO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1BECD06-4B0F-E28C-04FF-4B2277CBB76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FF2C590-A33E-4C2C-4D6D-38776DB3326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992596" y="675907"/>
            <a:ext cx="1528083" cy="1172908"/>
          </a:xfrm>
          <a:prstGeom prst="rect">
            <a:avLst/>
          </a:prstGeo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6632373-91B3-5166-DA4A-9035F04D6CC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258409" y="4730958"/>
            <a:ext cx="1302026" cy="785260"/>
          </a:xfrm>
        </p:spPr>
        <p:txBody>
          <a:bodyPr/>
          <a:lstStyle>
            <a:lvl1pPr>
              <a:buNone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20110569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1"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2"/>
          <p:cNvSpPr>
            <a:spLocks noGrp="1"/>
          </p:cNvSpPr>
          <p:nvPr>
            <p:ph type="body" sz="quarter" idx="12" hasCustomPrompt="1"/>
          </p:nvPr>
        </p:nvSpPr>
        <p:spPr>
          <a:xfrm>
            <a:off x="553655" y="3458011"/>
            <a:ext cx="4994391" cy="80295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133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GB" dirty="0" err="1"/>
              <a:t>Subheader</a:t>
            </a:r>
            <a:endParaRPr lang="en-GB" dirty="0"/>
          </a:p>
        </p:txBody>
      </p:sp>
      <p:sp>
        <p:nvSpPr>
          <p:cNvPr id="4" name="Title 1"/>
          <p:cNvSpPr>
            <a:spLocks noGrp="1"/>
          </p:cNvSpPr>
          <p:nvPr>
            <p:ph type="title" hasCustomPrompt="1"/>
          </p:nvPr>
        </p:nvSpPr>
        <p:spPr>
          <a:xfrm>
            <a:off x="553655" y="2645179"/>
            <a:ext cx="4994391" cy="812832"/>
          </a:xfrm>
          <a:prstGeom prst="rect">
            <a:avLst/>
          </a:prstGeom>
        </p:spPr>
        <p:txBody>
          <a:bodyPr vert="horz"/>
          <a:lstStyle>
            <a:lvl1pPr algn="l">
              <a:defRPr sz="4267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en-GB" dirty="0"/>
              <a:t>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64913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2"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12"/>
          <p:cNvSpPr>
            <a:spLocks noGrp="1"/>
          </p:cNvSpPr>
          <p:nvPr>
            <p:ph type="body" sz="quarter" idx="12" hasCustomPrompt="1"/>
          </p:nvPr>
        </p:nvSpPr>
        <p:spPr>
          <a:xfrm>
            <a:off x="553655" y="3458011"/>
            <a:ext cx="4994391" cy="80295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133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GB" dirty="0" err="1"/>
              <a:t>Subheader</a:t>
            </a:r>
            <a:endParaRPr lang="en-GB" dirty="0"/>
          </a:p>
        </p:txBody>
      </p:sp>
      <p:sp>
        <p:nvSpPr>
          <p:cNvPr id="5" name="Title 1"/>
          <p:cNvSpPr>
            <a:spLocks noGrp="1"/>
          </p:cNvSpPr>
          <p:nvPr>
            <p:ph type="title" hasCustomPrompt="1"/>
          </p:nvPr>
        </p:nvSpPr>
        <p:spPr>
          <a:xfrm>
            <a:off x="553655" y="2645179"/>
            <a:ext cx="4994391" cy="812832"/>
          </a:xfrm>
          <a:prstGeom prst="rect">
            <a:avLst/>
          </a:prstGeom>
        </p:spPr>
        <p:txBody>
          <a:bodyPr vert="horz"/>
          <a:lstStyle>
            <a:lvl1pPr algn="l">
              <a:defRPr sz="4267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en-GB" dirty="0"/>
              <a:t>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20711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15"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12"/>
          <p:cNvSpPr>
            <a:spLocks noGrp="1"/>
          </p:cNvSpPr>
          <p:nvPr>
            <p:ph type="body" sz="quarter" idx="12" hasCustomPrompt="1"/>
          </p:nvPr>
        </p:nvSpPr>
        <p:spPr>
          <a:xfrm>
            <a:off x="553655" y="3458011"/>
            <a:ext cx="4994391" cy="80295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133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GB" dirty="0" err="1"/>
              <a:t>Subheader</a:t>
            </a:r>
            <a:endParaRPr lang="en-GB" dirty="0"/>
          </a:p>
        </p:txBody>
      </p:sp>
      <p:sp>
        <p:nvSpPr>
          <p:cNvPr id="5" name="Title 1"/>
          <p:cNvSpPr>
            <a:spLocks noGrp="1"/>
          </p:cNvSpPr>
          <p:nvPr>
            <p:ph type="title" hasCustomPrompt="1"/>
          </p:nvPr>
        </p:nvSpPr>
        <p:spPr>
          <a:xfrm>
            <a:off x="553655" y="2645179"/>
            <a:ext cx="4994391" cy="812832"/>
          </a:xfrm>
          <a:prstGeom prst="rect">
            <a:avLst/>
          </a:prstGeom>
        </p:spPr>
        <p:txBody>
          <a:bodyPr vert="horz"/>
          <a:lstStyle>
            <a:lvl1pPr algn="l">
              <a:defRPr sz="4267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en-GB" dirty="0"/>
              <a:t>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42524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10"/>
          <p:cNvSpPr>
            <a:spLocks noGrp="1"/>
          </p:cNvSpPr>
          <p:nvPr>
            <p:ph sz="quarter" idx="10" hasCustomPrompt="1"/>
          </p:nvPr>
        </p:nvSpPr>
        <p:spPr>
          <a:xfrm>
            <a:off x="508756" y="1282045"/>
            <a:ext cx="11202571" cy="4400667"/>
          </a:xfrm>
          <a:prstGeom prst="rect">
            <a:avLst/>
          </a:prstGeom>
        </p:spPr>
        <p:txBody>
          <a:bodyPr vert="horz"/>
          <a:lstStyle>
            <a:lvl1pPr marL="239994" marR="0" indent="-239994" algn="l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Clr>
                <a:srgbClr val="600063"/>
              </a:buClr>
              <a:buSzTx/>
              <a:buFont typeface="Arial"/>
              <a:buChar char="•"/>
              <a:tabLst/>
              <a:defRPr sz="1867" baseline="0">
                <a:latin typeface="Arial"/>
                <a:cs typeface="Arial"/>
              </a:defRPr>
            </a:lvl1pPr>
            <a:lvl2pPr>
              <a:defRPr sz="1867">
                <a:latin typeface="Arial"/>
                <a:cs typeface="Arial"/>
              </a:defRPr>
            </a:lvl2pPr>
            <a:lvl3pPr>
              <a:defRPr sz="1867">
                <a:latin typeface="Arial"/>
                <a:cs typeface="Arial"/>
              </a:defRPr>
            </a:lvl3pPr>
            <a:lvl4pPr>
              <a:defRPr sz="1867">
                <a:latin typeface="Arial"/>
                <a:cs typeface="Arial"/>
              </a:defRPr>
            </a:lvl4pPr>
            <a:lvl5pPr>
              <a:defRPr sz="1867">
                <a:latin typeface="Arial"/>
                <a:cs typeface="Arial"/>
              </a:defRPr>
            </a:lvl5pPr>
          </a:lstStyle>
          <a:p>
            <a:pPr lvl="0"/>
            <a:r>
              <a:rPr lang="en-GB" dirty="0"/>
              <a:t>text</a:t>
            </a:r>
          </a:p>
          <a:p>
            <a:pPr lvl="0"/>
            <a:r>
              <a:rPr lang="en-GB" dirty="0"/>
              <a:t>text</a:t>
            </a:r>
          </a:p>
          <a:p>
            <a:pPr lvl="0"/>
            <a:r>
              <a:rPr lang="en-GB" dirty="0"/>
              <a:t>text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B7359AA-A038-1245-9D52-20676F747896}"/>
              </a:ext>
            </a:extLst>
          </p:cNvPr>
          <p:cNvSpPr txBox="1"/>
          <p:nvPr userDrawn="1"/>
        </p:nvSpPr>
        <p:spPr>
          <a:xfrm>
            <a:off x="11137007" y="6384468"/>
            <a:ext cx="9865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3FB5099B-FE44-5A42-BA56-6696CD855C2E}" type="slidenum">
              <a:rPr lang="en-US" sz="16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r"/>
              <a:t>‹#›</a:t>
            </a:fld>
            <a:endParaRPr lang="en-US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EAF3734-F6AC-051B-D272-0CBA8FFD86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8757" y="275167"/>
            <a:ext cx="9583703" cy="693021"/>
          </a:xfrm>
          <a:prstGeom prst="rect">
            <a:avLst/>
          </a:prstGeom>
        </p:spPr>
        <p:txBody>
          <a:bodyPr vert="horz"/>
          <a:lstStyle>
            <a:lvl1pPr algn="l">
              <a:defRPr sz="3733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r>
              <a:rPr lang="en-GB" dirty="0"/>
              <a:t>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06079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37CCDE4-CD07-CC29-46E0-74CDAC4D83C8}"/>
              </a:ext>
            </a:extLst>
          </p:cNvPr>
          <p:cNvSpPr txBox="1"/>
          <p:nvPr userDrawn="1"/>
        </p:nvSpPr>
        <p:spPr>
          <a:xfrm>
            <a:off x="11137007" y="6384468"/>
            <a:ext cx="9865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3FB5099B-FE44-5A42-BA56-6696CD855C2E}" type="slidenum">
              <a:rPr lang="en-US" sz="16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r"/>
              <a:t>‹#›</a:t>
            </a:fld>
            <a:endParaRPr lang="en-US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Content Placeholder 10">
            <a:extLst>
              <a:ext uri="{FF2B5EF4-FFF2-40B4-BE49-F238E27FC236}">
                <a16:creationId xmlns:a16="http://schemas.microsoft.com/office/drawing/2014/main" id="{BAEA58F5-73A1-8904-AFA7-5795243AC4BB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08756" y="2471356"/>
            <a:ext cx="11202571" cy="4042643"/>
          </a:xfrm>
          <a:prstGeom prst="rect">
            <a:avLst/>
          </a:prstGeom>
        </p:spPr>
        <p:txBody>
          <a:bodyPr vert="horz"/>
          <a:lstStyle>
            <a:lvl1pPr marL="239994" marR="0" indent="-239994" algn="l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Clr>
                <a:srgbClr val="600063"/>
              </a:buClr>
              <a:buSzTx/>
              <a:buFont typeface="Arial"/>
              <a:buChar char="•"/>
              <a:tabLst/>
              <a:defRPr sz="1867" baseline="0">
                <a:latin typeface="Arial"/>
                <a:cs typeface="Arial"/>
              </a:defRPr>
            </a:lvl1pPr>
            <a:lvl2pPr>
              <a:defRPr sz="1867">
                <a:latin typeface="Arial"/>
                <a:cs typeface="Arial"/>
              </a:defRPr>
            </a:lvl2pPr>
            <a:lvl3pPr>
              <a:defRPr sz="1867">
                <a:latin typeface="Arial"/>
                <a:cs typeface="Arial"/>
              </a:defRPr>
            </a:lvl3pPr>
            <a:lvl4pPr>
              <a:defRPr sz="1867">
                <a:latin typeface="Arial"/>
                <a:cs typeface="Arial"/>
              </a:defRPr>
            </a:lvl4pPr>
            <a:lvl5pPr>
              <a:defRPr sz="1867">
                <a:latin typeface="Arial"/>
                <a:cs typeface="Arial"/>
              </a:defRPr>
            </a:lvl5pPr>
          </a:lstStyle>
          <a:p>
            <a:pPr lvl="0"/>
            <a:r>
              <a:rPr lang="en-GB" dirty="0"/>
              <a:t>text</a:t>
            </a:r>
          </a:p>
          <a:p>
            <a:pPr lvl="0"/>
            <a:r>
              <a:rPr lang="en-GB" dirty="0"/>
              <a:t>text</a:t>
            </a:r>
          </a:p>
          <a:p>
            <a:pPr lvl="0"/>
            <a:r>
              <a:rPr lang="en-GB" dirty="0"/>
              <a:t>text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0D2346B5-A694-0ACC-D1C4-ACF42BE73AA4}"/>
              </a:ext>
            </a:extLst>
          </p:cNvPr>
          <p:cNvCxnSpPr/>
          <p:nvPr userDrawn="1"/>
        </p:nvCxnSpPr>
        <p:spPr>
          <a:xfrm>
            <a:off x="508756" y="2224216"/>
            <a:ext cx="11202571" cy="0"/>
          </a:xfrm>
          <a:prstGeom prst="line">
            <a:avLst/>
          </a:prstGeom>
          <a:ln>
            <a:solidFill>
              <a:srgbClr val="60006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itle 2">
            <a:extLst>
              <a:ext uri="{FF2B5EF4-FFF2-40B4-BE49-F238E27FC236}">
                <a16:creationId xmlns:a16="http://schemas.microsoft.com/office/drawing/2014/main" id="{920F3239-8C0F-9E81-F2E8-7817247B2CD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8756" y="1281283"/>
            <a:ext cx="11202571" cy="813405"/>
          </a:xfrm>
          <a:prstGeom prst="rect">
            <a:avLst/>
          </a:prstGeom>
        </p:spPr>
        <p:txBody>
          <a:bodyPr vert="horz"/>
          <a:lstStyle>
            <a:lvl1pPr algn="l">
              <a:defRPr sz="3733">
                <a:solidFill>
                  <a:srgbClr val="600063"/>
                </a:solidFill>
                <a:latin typeface="Arial"/>
                <a:cs typeface="Arial"/>
              </a:defRPr>
            </a:lvl1pPr>
          </a:lstStyle>
          <a:p>
            <a:r>
              <a:rPr lang="en-GB" dirty="0"/>
              <a:t>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93286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37CCDE4-CD07-CC29-46E0-74CDAC4D83C8}"/>
              </a:ext>
            </a:extLst>
          </p:cNvPr>
          <p:cNvSpPr txBox="1"/>
          <p:nvPr userDrawn="1"/>
        </p:nvSpPr>
        <p:spPr>
          <a:xfrm>
            <a:off x="11137007" y="6384468"/>
            <a:ext cx="9865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3FB5099B-FE44-5A42-BA56-6696CD855C2E}" type="slidenum">
              <a:rPr lang="en-US" sz="16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r"/>
              <a:t>‹#›</a:t>
            </a:fld>
            <a:endParaRPr lang="en-US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Content Placeholder 10">
            <a:extLst>
              <a:ext uri="{FF2B5EF4-FFF2-40B4-BE49-F238E27FC236}">
                <a16:creationId xmlns:a16="http://schemas.microsoft.com/office/drawing/2014/main" id="{BAEA58F5-73A1-8904-AFA7-5795243AC4BB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08756" y="1332321"/>
            <a:ext cx="11202571" cy="5153320"/>
          </a:xfrm>
          <a:prstGeom prst="rect">
            <a:avLst/>
          </a:prstGeom>
        </p:spPr>
        <p:txBody>
          <a:bodyPr vert="horz"/>
          <a:lstStyle>
            <a:lvl1pPr marL="239994" marR="0" indent="-239994" algn="l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Clr>
                <a:srgbClr val="600063"/>
              </a:buClr>
              <a:buSzTx/>
              <a:buFont typeface="Arial"/>
              <a:buChar char="•"/>
              <a:tabLst/>
              <a:defRPr sz="1867" baseline="0">
                <a:latin typeface="Arial"/>
                <a:cs typeface="Arial"/>
              </a:defRPr>
            </a:lvl1pPr>
            <a:lvl2pPr>
              <a:defRPr sz="1867">
                <a:latin typeface="Arial"/>
                <a:cs typeface="Arial"/>
              </a:defRPr>
            </a:lvl2pPr>
            <a:lvl3pPr>
              <a:defRPr sz="1867">
                <a:latin typeface="Arial"/>
                <a:cs typeface="Arial"/>
              </a:defRPr>
            </a:lvl3pPr>
            <a:lvl4pPr>
              <a:defRPr sz="1867">
                <a:latin typeface="Arial"/>
                <a:cs typeface="Arial"/>
              </a:defRPr>
            </a:lvl4pPr>
            <a:lvl5pPr>
              <a:defRPr sz="1867">
                <a:latin typeface="Arial"/>
                <a:cs typeface="Arial"/>
              </a:defRPr>
            </a:lvl5pPr>
          </a:lstStyle>
          <a:p>
            <a:pPr lvl="0"/>
            <a:r>
              <a:rPr lang="en-GB" dirty="0"/>
              <a:t>text</a:t>
            </a:r>
          </a:p>
          <a:p>
            <a:pPr lvl="0"/>
            <a:r>
              <a:rPr lang="en-GB" dirty="0"/>
              <a:t>text</a:t>
            </a:r>
          </a:p>
          <a:p>
            <a:pPr lvl="0"/>
            <a:r>
              <a:rPr lang="en-GB" dirty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15209713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10"/>
          <p:cNvSpPr>
            <a:spLocks noGrp="1"/>
          </p:cNvSpPr>
          <p:nvPr>
            <p:ph sz="quarter" idx="10" hasCustomPrompt="1"/>
          </p:nvPr>
        </p:nvSpPr>
        <p:spPr>
          <a:xfrm>
            <a:off x="508756" y="1282046"/>
            <a:ext cx="11202571" cy="5300789"/>
          </a:xfrm>
          <a:prstGeom prst="rect">
            <a:avLst/>
          </a:prstGeom>
        </p:spPr>
        <p:txBody>
          <a:bodyPr vert="horz"/>
          <a:lstStyle>
            <a:lvl1pPr marL="239994" marR="0" indent="-239994" algn="l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Clr>
                <a:srgbClr val="600063"/>
              </a:buClr>
              <a:buSzTx/>
              <a:buFont typeface="Arial"/>
              <a:buChar char="•"/>
              <a:tabLst/>
              <a:defRPr sz="1867" baseline="0">
                <a:latin typeface="Arial"/>
                <a:cs typeface="Arial"/>
              </a:defRPr>
            </a:lvl1pPr>
            <a:lvl2pPr>
              <a:defRPr sz="1867">
                <a:latin typeface="Arial"/>
                <a:cs typeface="Arial"/>
              </a:defRPr>
            </a:lvl2pPr>
            <a:lvl3pPr>
              <a:defRPr sz="1867">
                <a:latin typeface="Arial"/>
                <a:cs typeface="Arial"/>
              </a:defRPr>
            </a:lvl3pPr>
            <a:lvl4pPr>
              <a:defRPr sz="1867">
                <a:latin typeface="Arial"/>
                <a:cs typeface="Arial"/>
              </a:defRPr>
            </a:lvl4pPr>
            <a:lvl5pPr>
              <a:defRPr sz="1867">
                <a:latin typeface="Arial"/>
                <a:cs typeface="Arial"/>
              </a:defRPr>
            </a:lvl5pPr>
          </a:lstStyle>
          <a:p>
            <a:pPr lvl="0"/>
            <a:r>
              <a:rPr lang="en-GB" dirty="0"/>
              <a:t>text</a:t>
            </a:r>
          </a:p>
          <a:p>
            <a:pPr lvl="0"/>
            <a:r>
              <a:rPr lang="en-GB" dirty="0"/>
              <a:t>text</a:t>
            </a:r>
          </a:p>
          <a:p>
            <a:pPr lvl="0"/>
            <a:r>
              <a:rPr lang="en-GB" dirty="0"/>
              <a:t>text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B7359AA-A038-1245-9D52-20676F747896}"/>
              </a:ext>
            </a:extLst>
          </p:cNvPr>
          <p:cNvSpPr txBox="1"/>
          <p:nvPr userDrawn="1"/>
        </p:nvSpPr>
        <p:spPr>
          <a:xfrm>
            <a:off x="11137007" y="6384468"/>
            <a:ext cx="9865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3FB5099B-FE44-5A42-BA56-6696CD855C2E}" type="slidenum">
              <a:rPr lang="en-US" sz="16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r"/>
              <a:t>‹#›</a:t>
            </a:fld>
            <a:endParaRPr lang="en-US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EAF3734-F6AC-051B-D272-0CBA8FFD86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8757" y="275167"/>
            <a:ext cx="9583703" cy="693021"/>
          </a:xfrm>
          <a:prstGeom prst="rect">
            <a:avLst/>
          </a:prstGeom>
        </p:spPr>
        <p:txBody>
          <a:bodyPr vert="horz"/>
          <a:lstStyle>
            <a:lvl1pPr algn="l">
              <a:defRPr sz="3733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r>
              <a:rPr lang="en-GB" dirty="0"/>
              <a:t>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73700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generic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10"/>
          <p:cNvSpPr>
            <a:spLocks noGrp="1"/>
          </p:cNvSpPr>
          <p:nvPr>
            <p:ph sz="quarter" idx="10" hasCustomPrompt="1"/>
          </p:nvPr>
        </p:nvSpPr>
        <p:spPr>
          <a:xfrm>
            <a:off x="508756" y="802888"/>
            <a:ext cx="11202571" cy="5779947"/>
          </a:xfrm>
          <a:prstGeom prst="rect">
            <a:avLst/>
          </a:prstGeom>
        </p:spPr>
        <p:txBody>
          <a:bodyPr vert="horz"/>
          <a:lstStyle>
            <a:lvl1pPr marL="0" marR="0" indent="0" algn="l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Clr>
                <a:srgbClr val="600063"/>
              </a:buClr>
              <a:buSzTx/>
              <a:buFont typeface="Arial"/>
              <a:buNone/>
              <a:tabLst/>
              <a:defRPr sz="1867" baseline="0">
                <a:latin typeface="Arial"/>
                <a:cs typeface="Arial"/>
              </a:defRPr>
            </a:lvl1pPr>
            <a:lvl2pPr>
              <a:defRPr sz="1867">
                <a:latin typeface="Arial"/>
                <a:cs typeface="Arial"/>
              </a:defRPr>
            </a:lvl2pPr>
            <a:lvl3pPr>
              <a:defRPr sz="1867">
                <a:latin typeface="Arial"/>
                <a:cs typeface="Arial"/>
              </a:defRPr>
            </a:lvl3pPr>
            <a:lvl4pPr>
              <a:defRPr sz="1867">
                <a:latin typeface="Arial"/>
                <a:cs typeface="Arial"/>
              </a:defRPr>
            </a:lvl4pPr>
            <a:lvl5pPr>
              <a:defRPr sz="1867">
                <a:latin typeface="Arial"/>
                <a:cs typeface="Arial"/>
              </a:defRPr>
            </a:lvl5pPr>
          </a:lstStyle>
          <a:p>
            <a:pPr lvl="0"/>
            <a:r>
              <a:rPr lang="en-GB" dirty="0"/>
              <a:t>text</a:t>
            </a:r>
          </a:p>
          <a:p>
            <a:pPr lvl="0"/>
            <a:r>
              <a:rPr lang="en-GB" dirty="0"/>
              <a:t>text</a:t>
            </a:r>
          </a:p>
          <a:p>
            <a:pPr lvl="0"/>
            <a:r>
              <a:rPr lang="en-GB" dirty="0"/>
              <a:t>text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B7359AA-A038-1245-9D52-20676F747896}"/>
              </a:ext>
            </a:extLst>
          </p:cNvPr>
          <p:cNvSpPr txBox="1"/>
          <p:nvPr userDrawn="1"/>
        </p:nvSpPr>
        <p:spPr>
          <a:xfrm>
            <a:off x="11137007" y="6384468"/>
            <a:ext cx="9865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3FB5099B-FE44-5A42-BA56-6696CD855C2E}" type="slidenum">
              <a:rPr lang="en-US" sz="16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r"/>
              <a:t>‹#›</a:t>
            </a:fld>
            <a:endParaRPr lang="en-US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8560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1"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296D0CB-7DD2-A73D-BA26-9ACBE239C8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37901" y="6383867"/>
            <a:ext cx="98636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/>
            <a:fld id="{18730F53-E78D-B04C-A901-5A38763223C8}" type="slidenum">
              <a:rPr lang="en-US" alt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r" eaLnBrk="1" hangingPunct="1"/>
              <a:t>‹#›</a:t>
            </a:fld>
            <a:endParaRPr lang="en-US" altLang="en-US" sz="16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 Placeholder 12"/>
          <p:cNvSpPr>
            <a:spLocks noGrp="1"/>
          </p:cNvSpPr>
          <p:nvPr>
            <p:ph type="body" sz="quarter" idx="12" hasCustomPrompt="1"/>
          </p:nvPr>
        </p:nvSpPr>
        <p:spPr>
          <a:xfrm>
            <a:off x="553655" y="3458011"/>
            <a:ext cx="5468836" cy="80295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133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GB" dirty="0" err="1"/>
              <a:t>Subheader</a:t>
            </a:r>
            <a:endParaRPr lang="en-GB" dirty="0"/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553655" y="2645179"/>
            <a:ext cx="5468836" cy="812832"/>
          </a:xfrm>
          <a:prstGeom prst="rect">
            <a:avLst/>
          </a:prstGeom>
        </p:spPr>
        <p:txBody>
          <a:bodyPr vert="horz"/>
          <a:lstStyle>
            <a:lvl1pPr algn="l">
              <a:defRPr sz="4267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en-GB" dirty="0"/>
              <a:t>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21441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side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 hasCustomPrompt="1"/>
          </p:nvPr>
        </p:nvSpPr>
        <p:spPr>
          <a:xfrm>
            <a:off x="508756" y="275168"/>
            <a:ext cx="10972800" cy="813405"/>
          </a:xfrm>
          <a:prstGeom prst="rect">
            <a:avLst/>
          </a:prstGeom>
        </p:spPr>
        <p:txBody>
          <a:bodyPr vert="horz"/>
          <a:lstStyle>
            <a:lvl1pPr algn="l">
              <a:defRPr sz="3733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r>
              <a:rPr lang="en-GB"/>
              <a:t>Title</a:t>
            </a:r>
            <a:endParaRPr lang="en-US"/>
          </a:p>
        </p:txBody>
      </p:sp>
      <p:sp>
        <p:nvSpPr>
          <p:cNvPr id="4" name="Content Placeholder 10"/>
          <p:cNvSpPr>
            <a:spLocks noGrp="1"/>
          </p:cNvSpPr>
          <p:nvPr>
            <p:ph sz="quarter" idx="10" hasCustomPrompt="1"/>
          </p:nvPr>
        </p:nvSpPr>
        <p:spPr>
          <a:xfrm>
            <a:off x="508757" y="1383589"/>
            <a:ext cx="11202571" cy="4205555"/>
          </a:xfrm>
          <a:prstGeom prst="rect">
            <a:avLst/>
          </a:prstGeom>
        </p:spPr>
        <p:txBody>
          <a:bodyPr vert="horz"/>
          <a:lstStyle>
            <a:lvl1pPr marL="239989" marR="0" indent="-239989" algn="l" defTabSz="6095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Clr>
                <a:srgbClr val="600063"/>
              </a:buClr>
              <a:buSzTx/>
              <a:buFont typeface="Arial"/>
              <a:buChar char="•"/>
              <a:tabLst/>
              <a:defRPr sz="1867" baseline="0">
                <a:latin typeface="Arial"/>
                <a:cs typeface="Arial"/>
              </a:defRPr>
            </a:lvl1pPr>
            <a:lvl2pPr>
              <a:defRPr sz="1867">
                <a:latin typeface="Arial"/>
                <a:cs typeface="Arial"/>
              </a:defRPr>
            </a:lvl2pPr>
            <a:lvl3pPr>
              <a:defRPr sz="1867">
                <a:latin typeface="Arial"/>
                <a:cs typeface="Arial"/>
              </a:defRPr>
            </a:lvl3pPr>
            <a:lvl4pPr>
              <a:defRPr sz="1867">
                <a:latin typeface="Arial"/>
                <a:cs typeface="Arial"/>
              </a:defRPr>
            </a:lvl4pPr>
            <a:lvl5pPr>
              <a:defRPr sz="1867">
                <a:latin typeface="Arial"/>
                <a:cs typeface="Arial"/>
              </a:defRPr>
            </a:lvl5pPr>
          </a:lstStyle>
          <a:p>
            <a:pPr lvl="0"/>
            <a:r>
              <a:rPr lang="en-GB"/>
              <a:t>text</a:t>
            </a:r>
          </a:p>
          <a:p>
            <a:pPr lvl="0"/>
            <a:r>
              <a:rPr lang="en-GB"/>
              <a:t>text</a:t>
            </a:r>
          </a:p>
          <a:p>
            <a:pPr lvl="0"/>
            <a:r>
              <a:rPr lang="en-GB"/>
              <a:t>text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37CCDE4-CD07-CC29-46E0-74CDAC4D83C8}"/>
              </a:ext>
            </a:extLst>
          </p:cNvPr>
          <p:cNvSpPr txBox="1"/>
          <p:nvPr userDrawn="1"/>
        </p:nvSpPr>
        <p:spPr>
          <a:xfrm>
            <a:off x="11137007" y="6384470"/>
            <a:ext cx="9865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6095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FB5099B-FE44-5A42-BA56-6696CD855C2E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6095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60505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sid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 userDrawn="1"/>
        </p:nvCxnSpPr>
        <p:spPr>
          <a:xfrm>
            <a:off x="508757" y="1218100"/>
            <a:ext cx="11202571" cy="0"/>
          </a:xfrm>
          <a:prstGeom prst="line">
            <a:avLst/>
          </a:prstGeom>
          <a:ln>
            <a:solidFill>
              <a:srgbClr val="60006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10"/>
          <p:cNvSpPr>
            <a:spLocks noGrp="1"/>
          </p:cNvSpPr>
          <p:nvPr>
            <p:ph sz="quarter" idx="10" hasCustomPrompt="1"/>
          </p:nvPr>
        </p:nvSpPr>
        <p:spPr>
          <a:xfrm>
            <a:off x="508757" y="1509501"/>
            <a:ext cx="11202571" cy="4130400"/>
          </a:xfrm>
          <a:prstGeom prst="rect">
            <a:avLst/>
          </a:prstGeom>
        </p:spPr>
        <p:txBody>
          <a:bodyPr vert="horz"/>
          <a:lstStyle>
            <a:lvl1pPr marL="239989" marR="0" indent="-239989" algn="l" defTabSz="6095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Clr>
                <a:srgbClr val="600063"/>
              </a:buClr>
              <a:buSzTx/>
              <a:buFont typeface="Arial"/>
              <a:buChar char="•"/>
              <a:tabLst/>
              <a:defRPr sz="1867" baseline="0">
                <a:latin typeface="Arial"/>
                <a:cs typeface="Arial"/>
              </a:defRPr>
            </a:lvl1pPr>
            <a:lvl2pPr>
              <a:defRPr sz="1867">
                <a:latin typeface="Arial"/>
                <a:cs typeface="Arial"/>
              </a:defRPr>
            </a:lvl2pPr>
            <a:lvl3pPr>
              <a:defRPr sz="1867">
                <a:latin typeface="Arial"/>
                <a:cs typeface="Arial"/>
              </a:defRPr>
            </a:lvl3pPr>
            <a:lvl4pPr>
              <a:defRPr sz="1867">
                <a:latin typeface="Arial"/>
                <a:cs typeface="Arial"/>
              </a:defRPr>
            </a:lvl4pPr>
            <a:lvl5pPr>
              <a:defRPr sz="1867">
                <a:latin typeface="Arial"/>
                <a:cs typeface="Arial"/>
              </a:defRPr>
            </a:lvl5pPr>
          </a:lstStyle>
          <a:p>
            <a:pPr lvl="0"/>
            <a:r>
              <a:rPr lang="en-GB"/>
              <a:t>text</a:t>
            </a:r>
          </a:p>
          <a:p>
            <a:pPr lvl="0"/>
            <a:r>
              <a:rPr lang="en-GB"/>
              <a:t>text</a:t>
            </a:r>
          </a:p>
          <a:p>
            <a:pPr lvl="0"/>
            <a:r>
              <a:rPr lang="en-GB"/>
              <a:t>text</a:t>
            </a:r>
          </a:p>
        </p:txBody>
      </p:sp>
      <p:sp>
        <p:nvSpPr>
          <p:cNvPr id="5" name="Title 2"/>
          <p:cNvSpPr>
            <a:spLocks noGrp="1"/>
          </p:cNvSpPr>
          <p:nvPr>
            <p:ph type="title" hasCustomPrompt="1"/>
          </p:nvPr>
        </p:nvSpPr>
        <p:spPr>
          <a:xfrm>
            <a:off x="508756" y="275168"/>
            <a:ext cx="10972800" cy="813405"/>
          </a:xfrm>
          <a:prstGeom prst="rect">
            <a:avLst/>
          </a:prstGeom>
        </p:spPr>
        <p:txBody>
          <a:bodyPr vert="horz"/>
          <a:lstStyle>
            <a:lvl1pPr algn="l">
              <a:defRPr sz="3733">
                <a:solidFill>
                  <a:srgbClr val="600063"/>
                </a:solidFill>
                <a:latin typeface="Arial"/>
                <a:cs typeface="Arial"/>
              </a:defRPr>
            </a:lvl1pPr>
          </a:lstStyle>
          <a:p>
            <a:r>
              <a:rPr lang="en-GB"/>
              <a:t>Title</a:t>
            </a:r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B7359AA-A038-1245-9D52-20676F747896}"/>
              </a:ext>
            </a:extLst>
          </p:cNvPr>
          <p:cNvSpPr txBox="1"/>
          <p:nvPr userDrawn="1"/>
        </p:nvSpPr>
        <p:spPr>
          <a:xfrm>
            <a:off x="11137007" y="6384470"/>
            <a:ext cx="9865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6095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FB5099B-FE44-5A42-BA56-6696CD855C2E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6095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69281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Inside 1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37CCDE4-CD07-CC29-46E0-74CDAC4D83C8}"/>
              </a:ext>
            </a:extLst>
          </p:cNvPr>
          <p:cNvSpPr txBox="1"/>
          <p:nvPr userDrawn="1"/>
        </p:nvSpPr>
        <p:spPr>
          <a:xfrm>
            <a:off x="11137007" y="6384470"/>
            <a:ext cx="9865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3FB5099B-FE44-5A42-BA56-6696CD855C2E}" type="slidenum">
              <a:rPr lang="en-US" sz="16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r"/>
              <a:t>‹#›</a:t>
            </a:fld>
            <a:endParaRPr lang="en-US" sz="16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Content Placeholder 10">
            <a:extLst>
              <a:ext uri="{FF2B5EF4-FFF2-40B4-BE49-F238E27FC236}">
                <a16:creationId xmlns:a16="http://schemas.microsoft.com/office/drawing/2014/main" id="{BAEA58F5-73A1-8904-AFA7-5795243AC4BB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08757" y="1332321"/>
            <a:ext cx="11202571" cy="5153320"/>
          </a:xfrm>
          <a:prstGeom prst="rect">
            <a:avLst/>
          </a:prstGeom>
        </p:spPr>
        <p:txBody>
          <a:bodyPr vert="horz"/>
          <a:lstStyle>
            <a:lvl1pPr marL="239989" marR="0" indent="-239989" algn="l" defTabSz="6095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Clr>
                <a:srgbClr val="600063"/>
              </a:buClr>
              <a:buSzTx/>
              <a:buFont typeface="Arial"/>
              <a:buChar char="•"/>
              <a:tabLst/>
              <a:defRPr sz="1867" baseline="0">
                <a:latin typeface="Arial"/>
                <a:cs typeface="Arial"/>
              </a:defRPr>
            </a:lvl1pPr>
            <a:lvl2pPr>
              <a:defRPr sz="1867">
                <a:latin typeface="Arial"/>
                <a:cs typeface="Arial"/>
              </a:defRPr>
            </a:lvl2pPr>
            <a:lvl3pPr>
              <a:defRPr sz="1867">
                <a:latin typeface="Arial"/>
                <a:cs typeface="Arial"/>
              </a:defRPr>
            </a:lvl3pPr>
            <a:lvl4pPr>
              <a:defRPr sz="1867">
                <a:latin typeface="Arial"/>
                <a:cs typeface="Arial"/>
              </a:defRPr>
            </a:lvl4pPr>
            <a:lvl5pPr>
              <a:defRPr sz="1867">
                <a:latin typeface="Arial"/>
                <a:cs typeface="Arial"/>
              </a:defRPr>
            </a:lvl5pPr>
          </a:lstStyle>
          <a:p>
            <a:pPr lvl="0"/>
            <a:r>
              <a:rPr lang="en-GB"/>
              <a:t>text</a:t>
            </a:r>
          </a:p>
          <a:p>
            <a:pPr lvl="0"/>
            <a:r>
              <a:rPr lang="en-GB"/>
              <a:t>text</a:t>
            </a:r>
          </a:p>
          <a:p>
            <a:pPr lvl="0"/>
            <a:r>
              <a:rPr lang="en-GB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23989698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10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12"/>
          <p:cNvSpPr>
            <a:spLocks noGrp="1"/>
          </p:cNvSpPr>
          <p:nvPr>
            <p:ph type="body" sz="quarter" idx="12" hasCustomPrompt="1"/>
          </p:nvPr>
        </p:nvSpPr>
        <p:spPr>
          <a:xfrm>
            <a:off x="553657" y="3458012"/>
            <a:ext cx="4994391" cy="80295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133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GB"/>
              <a:t>Subhead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53657" y="2645179"/>
            <a:ext cx="4994391" cy="812832"/>
          </a:xfrm>
          <a:prstGeom prst="rect">
            <a:avLst/>
          </a:prstGeom>
        </p:spPr>
        <p:txBody>
          <a:bodyPr vert="horz"/>
          <a:lstStyle>
            <a:lvl1pPr algn="l">
              <a:defRPr sz="4267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en-GB"/>
              <a:t>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3092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1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12"/>
          <p:cNvSpPr>
            <a:spLocks noGrp="1"/>
          </p:cNvSpPr>
          <p:nvPr>
            <p:ph type="body" sz="quarter" idx="12" hasCustomPrompt="1"/>
          </p:nvPr>
        </p:nvSpPr>
        <p:spPr>
          <a:xfrm>
            <a:off x="553657" y="3458012"/>
            <a:ext cx="4994391" cy="80295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133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GB"/>
              <a:t>Subhead</a:t>
            </a:r>
          </a:p>
        </p:txBody>
      </p:sp>
      <p:sp>
        <p:nvSpPr>
          <p:cNvPr id="5" name="Title 1"/>
          <p:cNvSpPr>
            <a:spLocks noGrp="1"/>
          </p:cNvSpPr>
          <p:nvPr>
            <p:ph type="title" hasCustomPrompt="1"/>
          </p:nvPr>
        </p:nvSpPr>
        <p:spPr>
          <a:xfrm>
            <a:off x="553657" y="2645179"/>
            <a:ext cx="4994391" cy="812832"/>
          </a:xfrm>
          <a:prstGeom prst="rect">
            <a:avLst/>
          </a:prstGeom>
        </p:spPr>
        <p:txBody>
          <a:bodyPr vert="horz"/>
          <a:lstStyle>
            <a:lvl1pPr algn="l">
              <a:defRPr sz="4267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en-GB"/>
              <a:t>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2200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1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2"/>
          <p:cNvSpPr>
            <a:spLocks noGrp="1"/>
          </p:cNvSpPr>
          <p:nvPr>
            <p:ph type="body" sz="quarter" idx="12" hasCustomPrompt="1"/>
          </p:nvPr>
        </p:nvSpPr>
        <p:spPr>
          <a:xfrm>
            <a:off x="553657" y="3458012"/>
            <a:ext cx="4994391" cy="80295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133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GB"/>
              <a:t>Subhead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 hasCustomPrompt="1"/>
          </p:nvPr>
        </p:nvSpPr>
        <p:spPr>
          <a:xfrm>
            <a:off x="553657" y="2645179"/>
            <a:ext cx="4994391" cy="812832"/>
          </a:xfrm>
          <a:prstGeom prst="rect">
            <a:avLst/>
          </a:prstGeom>
        </p:spPr>
        <p:txBody>
          <a:bodyPr vert="horz"/>
          <a:lstStyle>
            <a:lvl1pPr algn="l">
              <a:defRPr sz="4267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en-GB"/>
              <a:t>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13646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5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12"/>
          <p:cNvSpPr>
            <a:spLocks noGrp="1"/>
          </p:cNvSpPr>
          <p:nvPr>
            <p:ph type="body" sz="quarter" idx="12" hasCustomPrompt="1"/>
          </p:nvPr>
        </p:nvSpPr>
        <p:spPr>
          <a:xfrm>
            <a:off x="553657" y="3458012"/>
            <a:ext cx="4994391" cy="80295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133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GB"/>
              <a:t>Subhead</a:t>
            </a:r>
          </a:p>
        </p:txBody>
      </p:sp>
      <p:sp>
        <p:nvSpPr>
          <p:cNvPr id="5" name="Title 1"/>
          <p:cNvSpPr>
            <a:spLocks noGrp="1"/>
          </p:cNvSpPr>
          <p:nvPr>
            <p:ph type="title" hasCustomPrompt="1"/>
          </p:nvPr>
        </p:nvSpPr>
        <p:spPr>
          <a:xfrm>
            <a:off x="553657" y="2645179"/>
            <a:ext cx="4994391" cy="812832"/>
          </a:xfrm>
          <a:prstGeom prst="rect">
            <a:avLst/>
          </a:prstGeom>
        </p:spPr>
        <p:txBody>
          <a:bodyPr vert="horz"/>
          <a:lstStyle>
            <a:lvl1pPr algn="l">
              <a:defRPr sz="4267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en-GB"/>
              <a:t>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17629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4"/>
            <a:ext cx="9144000" cy="2387600"/>
          </a:xfrm>
        </p:spPr>
        <p:txBody>
          <a:bodyPr anchor="b"/>
          <a:lstStyle>
            <a:lvl1pPr algn="ctr">
              <a:defRPr sz="558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232"/>
            </a:lvl1pPr>
            <a:lvl2pPr marL="425242" indent="0" algn="ctr">
              <a:buNone/>
              <a:defRPr sz="1860"/>
            </a:lvl2pPr>
            <a:lvl3pPr marL="850483" indent="0" algn="ctr">
              <a:buNone/>
              <a:defRPr sz="1674"/>
            </a:lvl3pPr>
            <a:lvl4pPr marL="1275725" indent="0" algn="ctr">
              <a:buNone/>
              <a:defRPr sz="1488"/>
            </a:lvl4pPr>
            <a:lvl5pPr marL="1700967" indent="0" algn="ctr">
              <a:buNone/>
              <a:defRPr sz="1488"/>
            </a:lvl5pPr>
            <a:lvl6pPr marL="2126209" indent="0" algn="ctr">
              <a:buNone/>
              <a:defRPr sz="1488"/>
            </a:lvl6pPr>
            <a:lvl7pPr marL="2551450" indent="0" algn="ctr">
              <a:buNone/>
              <a:defRPr sz="1488"/>
            </a:lvl7pPr>
            <a:lvl8pPr marL="2976692" indent="0" algn="ctr">
              <a:buNone/>
              <a:defRPr sz="1488"/>
            </a:lvl8pPr>
            <a:lvl9pPr marL="3401934" indent="0" algn="ctr">
              <a:buNone/>
              <a:defRPr sz="1488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209D8-9928-4A0C-A588-0DF54B33FD42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F0FCD-E151-45A2-AD6A-B4EC189E98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53342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209D8-9928-4A0C-A588-0DF54B33FD42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F0FCD-E151-45A2-AD6A-B4EC189E98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40355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2852737"/>
          </a:xfrm>
        </p:spPr>
        <p:txBody>
          <a:bodyPr anchor="b"/>
          <a:lstStyle>
            <a:lvl1pPr>
              <a:defRPr sz="558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4"/>
            <a:ext cx="10515600" cy="1500187"/>
          </a:xfrm>
        </p:spPr>
        <p:txBody>
          <a:bodyPr/>
          <a:lstStyle>
            <a:lvl1pPr marL="0" indent="0">
              <a:buNone/>
              <a:defRPr sz="2232">
                <a:solidFill>
                  <a:schemeClr val="tx1">
                    <a:tint val="82000"/>
                  </a:schemeClr>
                </a:solidFill>
              </a:defRPr>
            </a:lvl1pPr>
            <a:lvl2pPr marL="425242" indent="0">
              <a:buNone/>
              <a:defRPr sz="1860">
                <a:solidFill>
                  <a:schemeClr val="tx1">
                    <a:tint val="82000"/>
                  </a:schemeClr>
                </a:solidFill>
              </a:defRPr>
            </a:lvl2pPr>
            <a:lvl3pPr marL="850483" indent="0">
              <a:buNone/>
              <a:defRPr sz="1674">
                <a:solidFill>
                  <a:schemeClr val="tx1">
                    <a:tint val="82000"/>
                  </a:schemeClr>
                </a:solidFill>
              </a:defRPr>
            </a:lvl3pPr>
            <a:lvl4pPr marL="1275725" indent="0">
              <a:buNone/>
              <a:defRPr sz="1488">
                <a:solidFill>
                  <a:schemeClr val="tx1">
                    <a:tint val="82000"/>
                  </a:schemeClr>
                </a:solidFill>
              </a:defRPr>
            </a:lvl4pPr>
            <a:lvl5pPr marL="1700967" indent="0">
              <a:buNone/>
              <a:defRPr sz="1488">
                <a:solidFill>
                  <a:schemeClr val="tx1">
                    <a:tint val="82000"/>
                  </a:schemeClr>
                </a:solidFill>
              </a:defRPr>
            </a:lvl5pPr>
            <a:lvl6pPr marL="2126209" indent="0">
              <a:buNone/>
              <a:defRPr sz="1488">
                <a:solidFill>
                  <a:schemeClr val="tx1">
                    <a:tint val="82000"/>
                  </a:schemeClr>
                </a:solidFill>
              </a:defRPr>
            </a:lvl6pPr>
            <a:lvl7pPr marL="2551450" indent="0">
              <a:buNone/>
              <a:defRPr sz="1488">
                <a:solidFill>
                  <a:schemeClr val="tx1">
                    <a:tint val="82000"/>
                  </a:schemeClr>
                </a:solidFill>
              </a:defRPr>
            </a:lvl7pPr>
            <a:lvl8pPr marL="2976692" indent="0">
              <a:buNone/>
              <a:defRPr sz="1488">
                <a:solidFill>
                  <a:schemeClr val="tx1">
                    <a:tint val="82000"/>
                  </a:schemeClr>
                </a:solidFill>
              </a:defRPr>
            </a:lvl8pPr>
            <a:lvl9pPr marL="3401934" indent="0">
              <a:buNone/>
              <a:defRPr sz="1488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209D8-9928-4A0C-A588-0DF54B33FD42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F0FCD-E151-45A2-AD6A-B4EC189E98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25886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209D8-9928-4A0C-A588-0DF54B33FD42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F0FCD-E151-45A2-AD6A-B4EC189E98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22901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90" y="1681162"/>
            <a:ext cx="5157787" cy="823912"/>
          </a:xfrm>
        </p:spPr>
        <p:txBody>
          <a:bodyPr anchor="b"/>
          <a:lstStyle>
            <a:lvl1pPr marL="0" indent="0">
              <a:buNone/>
              <a:defRPr sz="2232" b="1"/>
            </a:lvl1pPr>
            <a:lvl2pPr marL="425242" indent="0">
              <a:buNone/>
              <a:defRPr sz="1860" b="1"/>
            </a:lvl2pPr>
            <a:lvl3pPr marL="850483" indent="0">
              <a:buNone/>
              <a:defRPr sz="1674" b="1"/>
            </a:lvl3pPr>
            <a:lvl4pPr marL="1275725" indent="0">
              <a:buNone/>
              <a:defRPr sz="1488" b="1"/>
            </a:lvl4pPr>
            <a:lvl5pPr marL="1700967" indent="0">
              <a:buNone/>
              <a:defRPr sz="1488" b="1"/>
            </a:lvl5pPr>
            <a:lvl6pPr marL="2126209" indent="0">
              <a:buNone/>
              <a:defRPr sz="1488" b="1"/>
            </a:lvl6pPr>
            <a:lvl7pPr marL="2551450" indent="0">
              <a:buNone/>
              <a:defRPr sz="1488" b="1"/>
            </a:lvl7pPr>
            <a:lvl8pPr marL="2976692" indent="0">
              <a:buNone/>
              <a:defRPr sz="1488" b="1"/>
            </a:lvl8pPr>
            <a:lvl9pPr marL="3401934" indent="0">
              <a:buNone/>
              <a:defRPr sz="1488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90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2"/>
            <a:ext cx="5183188" cy="823912"/>
          </a:xfrm>
        </p:spPr>
        <p:txBody>
          <a:bodyPr anchor="b"/>
          <a:lstStyle>
            <a:lvl1pPr marL="0" indent="0">
              <a:buNone/>
              <a:defRPr sz="2232" b="1"/>
            </a:lvl1pPr>
            <a:lvl2pPr marL="425242" indent="0">
              <a:buNone/>
              <a:defRPr sz="1860" b="1"/>
            </a:lvl2pPr>
            <a:lvl3pPr marL="850483" indent="0">
              <a:buNone/>
              <a:defRPr sz="1674" b="1"/>
            </a:lvl3pPr>
            <a:lvl4pPr marL="1275725" indent="0">
              <a:buNone/>
              <a:defRPr sz="1488" b="1"/>
            </a:lvl4pPr>
            <a:lvl5pPr marL="1700967" indent="0">
              <a:buNone/>
              <a:defRPr sz="1488" b="1"/>
            </a:lvl5pPr>
            <a:lvl6pPr marL="2126209" indent="0">
              <a:buNone/>
              <a:defRPr sz="1488" b="1"/>
            </a:lvl6pPr>
            <a:lvl7pPr marL="2551450" indent="0">
              <a:buNone/>
              <a:defRPr sz="1488" b="1"/>
            </a:lvl7pPr>
            <a:lvl8pPr marL="2976692" indent="0">
              <a:buNone/>
              <a:defRPr sz="1488" b="1"/>
            </a:lvl8pPr>
            <a:lvl9pPr marL="3401934" indent="0">
              <a:buNone/>
              <a:defRPr sz="1488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209D8-9928-4A0C-A588-0DF54B33FD42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F0FCD-E151-45A2-AD6A-B4EC189E98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96112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209D8-9928-4A0C-A588-0DF54B33FD42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F0FCD-E151-45A2-AD6A-B4EC189E98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0951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209D8-9928-4A0C-A588-0DF54B33FD42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F0FCD-E151-45A2-AD6A-B4EC189E98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11736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90" y="457200"/>
            <a:ext cx="3932237" cy="1600200"/>
          </a:xfrm>
        </p:spPr>
        <p:txBody>
          <a:bodyPr anchor="b"/>
          <a:lstStyle>
            <a:lvl1pPr>
              <a:defRPr sz="2976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6"/>
          </a:xfrm>
        </p:spPr>
        <p:txBody>
          <a:bodyPr/>
          <a:lstStyle>
            <a:lvl1pPr>
              <a:defRPr sz="2976"/>
            </a:lvl1pPr>
            <a:lvl2pPr>
              <a:defRPr sz="2604"/>
            </a:lvl2pPr>
            <a:lvl3pPr>
              <a:defRPr sz="2232"/>
            </a:lvl3pPr>
            <a:lvl4pPr>
              <a:defRPr sz="1860"/>
            </a:lvl4pPr>
            <a:lvl5pPr>
              <a:defRPr sz="1860"/>
            </a:lvl5pPr>
            <a:lvl6pPr>
              <a:defRPr sz="1860"/>
            </a:lvl6pPr>
            <a:lvl7pPr>
              <a:defRPr sz="1860"/>
            </a:lvl7pPr>
            <a:lvl8pPr>
              <a:defRPr sz="1860"/>
            </a:lvl8pPr>
            <a:lvl9pPr>
              <a:defRPr sz="186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90" y="2057400"/>
            <a:ext cx="3932237" cy="3811588"/>
          </a:xfrm>
        </p:spPr>
        <p:txBody>
          <a:bodyPr/>
          <a:lstStyle>
            <a:lvl1pPr marL="0" indent="0">
              <a:buNone/>
              <a:defRPr sz="1488"/>
            </a:lvl1pPr>
            <a:lvl2pPr marL="425242" indent="0">
              <a:buNone/>
              <a:defRPr sz="1302"/>
            </a:lvl2pPr>
            <a:lvl3pPr marL="850483" indent="0">
              <a:buNone/>
              <a:defRPr sz="1116"/>
            </a:lvl3pPr>
            <a:lvl4pPr marL="1275725" indent="0">
              <a:buNone/>
              <a:defRPr sz="930"/>
            </a:lvl4pPr>
            <a:lvl5pPr marL="1700967" indent="0">
              <a:buNone/>
              <a:defRPr sz="930"/>
            </a:lvl5pPr>
            <a:lvl6pPr marL="2126209" indent="0">
              <a:buNone/>
              <a:defRPr sz="930"/>
            </a:lvl6pPr>
            <a:lvl7pPr marL="2551450" indent="0">
              <a:buNone/>
              <a:defRPr sz="930"/>
            </a:lvl7pPr>
            <a:lvl8pPr marL="2976692" indent="0">
              <a:buNone/>
              <a:defRPr sz="930"/>
            </a:lvl8pPr>
            <a:lvl9pPr marL="3401934" indent="0">
              <a:buNone/>
              <a:defRPr sz="93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209D8-9928-4A0C-A588-0DF54B33FD42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F0FCD-E151-45A2-AD6A-B4EC189E98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13068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90" y="457200"/>
            <a:ext cx="3932237" cy="1600200"/>
          </a:xfrm>
        </p:spPr>
        <p:txBody>
          <a:bodyPr anchor="b"/>
          <a:lstStyle>
            <a:lvl1pPr>
              <a:defRPr sz="2976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6"/>
            <a:ext cx="6172200" cy="4873626"/>
          </a:xfrm>
        </p:spPr>
        <p:txBody>
          <a:bodyPr anchor="t"/>
          <a:lstStyle>
            <a:lvl1pPr marL="0" indent="0">
              <a:buNone/>
              <a:defRPr sz="2976"/>
            </a:lvl1pPr>
            <a:lvl2pPr marL="425242" indent="0">
              <a:buNone/>
              <a:defRPr sz="2604"/>
            </a:lvl2pPr>
            <a:lvl3pPr marL="850483" indent="0">
              <a:buNone/>
              <a:defRPr sz="2232"/>
            </a:lvl3pPr>
            <a:lvl4pPr marL="1275725" indent="0">
              <a:buNone/>
              <a:defRPr sz="1860"/>
            </a:lvl4pPr>
            <a:lvl5pPr marL="1700967" indent="0">
              <a:buNone/>
              <a:defRPr sz="1860"/>
            </a:lvl5pPr>
            <a:lvl6pPr marL="2126209" indent="0">
              <a:buNone/>
              <a:defRPr sz="1860"/>
            </a:lvl6pPr>
            <a:lvl7pPr marL="2551450" indent="0">
              <a:buNone/>
              <a:defRPr sz="1860"/>
            </a:lvl7pPr>
            <a:lvl8pPr marL="2976692" indent="0">
              <a:buNone/>
              <a:defRPr sz="1860"/>
            </a:lvl8pPr>
            <a:lvl9pPr marL="3401934" indent="0">
              <a:buNone/>
              <a:defRPr sz="186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90" y="2057400"/>
            <a:ext cx="3932237" cy="3811588"/>
          </a:xfrm>
        </p:spPr>
        <p:txBody>
          <a:bodyPr/>
          <a:lstStyle>
            <a:lvl1pPr marL="0" indent="0">
              <a:buNone/>
              <a:defRPr sz="1488"/>
            </a:lvl1pPr>
            <a:lvl2pPr marL="425242" indent="0">
              <a:buNone/>
              <a:defRPr sz="1302"/>
            </a:lvl2pPr>
            <a:lvl3pPr marL="850483" indent="0">
              <a:buNone/>
              <a:defRPr sz="1116"/>
            </a:lvl3pPr>
            <a:lvl4pPr marL="1275725" indent="0">
              <a:buNone/>
              <a:defRPr sz="930"/>
            </a:lvl4pPr>
            <a:lvl5pPr marL="1700967" indent="0">
              <a:buNone/>
              <a:defRPr sz="930"/>
            </a:lvl5pPr>
            <a:lvl6pPr marL="2126209" indent="0">
              <a:buNone/>
              <a:defRPr sz="930"/>
            </a:lvl6pPr>
            <a:lvl7pPr marL="2551450" indent="0">
              <a:buNone/>
              <a:defRPr sz="930"/>
            </a:lvl7pPr>
            <a:lvl8pPr marL="2976692" indent="0">
              <a:buNone/>
              <a:defRPr sz="930"/>
            </a:lvl8pPr>
            <a:lvl9pPr marL="3401934" indent="0">
              <a:buNone/>
              <a:defRPr sz="93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209D8-9928-4A0C-A588-0DF54B33FD42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F0FCD-E151-45A2-AD6A-B4EC189E98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06581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209D8-9928-4A0C-A588-0DF54B33FD42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F0FCD-E151-45A2-AD6A-B4EC189E98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94042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6"/>
            <a:ext cx="2628900" cy="581183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6"/>
            <a:ext cx="7734300" cy="581183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209D8-9928-4A0C-A588-0DF54B33FD42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F0FCD-E151-45A2-AD6A-B4EC189E98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993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07F59-0C31-3C47-942F-8BDD3CBB3C23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6189C-D25E-6943-8CD6-584B50169A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82472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07F59-0C31-3C47-942F-8BDD3CBB3C23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6189C-D25E-6943-8CD6-584B50169A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26592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49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49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07F59-0C31-3C47-942F-8BDD3CBB3C23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6189C-D25E-6943-8CD6-584B50169A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4763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4"/>
            <a:ext cx="5181600" cy="43513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4"/>
            <a:ext cx="5181600" cy="43513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07F59-0C31-3C47-942F-8BDD3CBB3C23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6189C-D25E-6943-8CD6-584B50169A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73782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07F59-0C31-3C47-942F-8BDD3CBB3C23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6189C-D25E-6943-8CD6-584B50169A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88125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07F59-0C31-3C47-942F-8BDD3CBB3C23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6189C-D25E-6943-8CD6-584B50169A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61961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07F59-0C31-3C47-942F-8BDD3CBB3C23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6189C-D25E-6943-8CD6-584B50169A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89883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07F59-0C31-3C47-942F-8BDD3CBB3C23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6189C-D25E-6943-8CD6-584B50169A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56134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07F59-0C31-3C47-942F-8BDD3CBB3C23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6189C-D25E-6943-8CD6-584B50169A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9093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07F59-0C31-3C47-942F-8BDD3CBB3C23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6189C-D25E-6943-8CD6-584B50169A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44523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07F59-0C31-3C47-942F-8BDD3CBB3C23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6189C-D25E-6943-8CD6-584B50169A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30206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AEDAF3-0226-B0F3-867A-66651288FE9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58216BF-F735-60E6-4E0A-6E02912711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071D02-661E-31A3-4855-0A4FF861CB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53631-12A4-4F9F-A9CF-D5B7BC8AE6BD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E1DBCF-AE5F-5748-5426-1319319791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8FAA80-B000-AE88-B09C-28D672E12C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AAD1B-AA1E-45FA-BF8E-EED8DF8D6B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89413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03CEE8-84FF-1427-C577-71A41640AA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29B8C6-DA74-0D4B-6313-6366795472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4B81BB-D845-2E38-73F6-AEA02D66C2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53631-12A4-4F9F-A9CF-D5B7BC8AE6BD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5132EC-C8F8-8794-42E3-0D32B20AD9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DA68A1-6249-4F10-4819-CD81498D42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AAD1B-AA1E-45FA-BF8E-EED8DF8D6B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72896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C12D8C-0763-ADE8-E89A-C8A200F630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9B47E7-EB46-81DD-7481-615A527C5F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F0216F-F712-4DBB-AA35-C437A8DC6D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53631-12A4-4F9F-A9CF-D5B7BC8AE6BD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95FCFD-3000-E4E3-5E65-0B3B066E01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E9FD97-0779-4E89-7DE7-D7F5F75B5C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AAD1B-AA1E-45FA-BF8E-EED8DF8D6B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81548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D41C3E-91A9-58F3-089D-AB81343180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FFFE5E-0DD5-45C3-16B4-43FD33A318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47F4E7B-3471-1847-CF7F-4EA2C322CA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03CF035-4A18-4D6F-8955-69504E3FBF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53631-12A4-4F9F-A9CF-D5B7BC8AE6BD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9244486-2ECB-5B42-5FE3-A90F4914BA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8322DB-0206-78E7-2DAC-62EC2EAB7D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AAD1B-AA1E-45FA-BF8E-EED8DF8D6B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71320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80E3E2-6E9F-FC46-819C-0657043079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59D708-595C-2A2A-D8F6-DE3CFCA80B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A7EED4E-5DC4-4A17-7257-4F78AF7387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0DAE6B6-DFFE-AFDC-47D2-F5E21C9B34F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C12BB0B-5199-9AAC-FFDD-5B3BECCC039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D8ABC99-4CB9-73E0-038D-FA2611B65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53631-12A4-4F9F-A9CF-D5B7BC8AE6BD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C92B3DB-04CD-CB43-37FA-CECE0E3C5D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2FF6419-0DCC-7F90-D3F8-6AE8F1AA7E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AAD1B-AA1E-45FA-BF8E-EED8DF8D6B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08824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94171F-0B63-A9D4-6105-180BE7B9BB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573C11E-8695-F99B-890B-1946A24BF1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53631-12A4-4F9F-A9CF-D5B7BC8AE6BD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D206F3F-9C42-5CDE-5B9D-815F5B9B38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E59228E-A55E-13AB-5F25-0B1190E40F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AAD1B-AA1E-45FA-BF8E-EED8DF8D6B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98718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5FAC032-DFFF-29DA-3932-C23CC04CB8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53631-12A4-4F9F-A9CF-D5B7BC8AE6BD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6618E8B-39F4-B5FF-805D-8AD62E4A83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D69690-9F7A-7235-3372-9FF91405BA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AAD1B-AA1E-45FA-BF8E-EED8DF8D6B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00764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1F92A8-7653-9032-85E4-A78E549FAD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1966E6-900A-DED2-B1EE-13068D45EC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B5BA14-E74C-0F5D-A68E-62569E8C31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D6869D7-DD7A-2A24-815B-2DC96542C8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53631-12A4-4F9F-A9CF-D5B7BC8AE6BD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3F41EF0-9C75-122F-B9B9-B44AE10497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D3535E8-8408-64CD-1DFD-4F67DB56FD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AAD1B-AA1E-45FA-BF8E-EED8DF8D6B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56825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C099F7-4BD9-29F6-9BA5-D117D0F4CB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26EC735-2C28-47EF-4C36-2E1FA168031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5AA2CF-53E3-0DD1-AF2E-77DB79AC21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F5D460C-F66A-D738-FA7F-8D07C9DF7D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53631-12A4-4F9F-A9CF-D5B7BC8AE6BD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C76C074-9727-4CAF-865A-D8B33EC157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2B1A5FB-49F5-1A9F-6240-18B6CA671D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AAD1B-AA1E-45FA-BF8E-EED8DF8D6B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41171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49CCFC-FC8C-5F48-6439-B1D23C1959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C751EBC-AD08-9500-DC85-BF67D603B0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6224A1-FE41-A5C1-064C-4902D82494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53631-12A4-4F9F-A9CF-D5B7BC8AE6BD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F86FAA-7D34-1F57-8A4D-EF5C4D6DBF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D98C3E-BE4B-6D3B-764A-F086C6AAA9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AAD1B-AA1E-45FA-BF8E-EED8DF8D6B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65831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B49DD41-5C20-5697-725B-E3752DCA306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05286CC-603F-7A6A-BA61-0F14E17454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62330E-B789-3FA8-C836-2666A2C13B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53631-12A4-4F9F-A9CF-D5B7BC8AE6BD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9F83FC-87CB-0157-C488-E1B09CDCE8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1B3F18-B9EE-DC80-7E7D-5EDC7AE821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AAD1B-AA1E-45FA-BF8E-EED8DF8D6B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36222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t All Starts Here title page">
  <p:cSld name="It All Starts Here title pag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" y="1"/>
            <a:ext cx="12192004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2"/>
          <p:cNvSpPr txBox="1">
            <a:spLocks noGrp="1"/>
          </p:cNvSpPr>
          <p:nvPr>
            <p:ph type="title"/>
          </p:nvPr>
        </p:nvSpPr>
        <p:spPr>
          <a:xfrm>
            <a:off x="3471500" y="2734000"/>
            <a:ext cx="5310000" cy="256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500"/>
              <a:buNone/>
              <a:defRPr sz="4667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Karla"/>
                <a:ea typeface="Karla"/>
                <a:cs typeface="Karla"/>
                <a:sym typeface="Karl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Karla"/>
                <a:ea typeface="Karla"/>
                <a:cs typeface="Karla"/>
                <a:sym typeface="Karl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Karla"/>
                <a:ea typeface="Karla"/>
                <a:cs typeface="Karla"/>
                <a:sym typeface="Karl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Karla"/>
                <a:ea typeface="Karla"/>
                <a:cs typeface="Karla"/>
                <a:sym typeface="Karl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Karla"/>
                <a:ea typeface="Karla"/>
                <a:cs typeface="Karla"/>
                <a:sym typeface="Karl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Karla"/>
                <a:ea typeface="Karla"/>
                <a:cs typeface="Karla"/>
                <a:sym typeface="Karl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Karla"/>
                <a:ea typeface="Karla"/>
                <a:cs typeface="Karla"/>
                <a:sym typeface="Karl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Karla"/>
                <a:ea typeface="Karla"/>
                <a:cs typeface="Karla"/>
                <a:sym typeface="Karla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392952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420283"/>
            <a:ext cx="5181600" cy="98001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2590800"/>
            <a:ext cx="4267200" cy="11684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048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096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144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19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240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28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1337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438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44303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94914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542" y="2937934"/>
            <a:ext cx="5181600" cy="908050"/>
          </a:xfrm>
        </p:spPr>
        <p:txBody>
          <a:bodyPr anchor="t"/>
          <a:lstStyle>
            <a:lvl1pPr algn="l">
              <a:defRPr sz="2667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1542" y="1937809"/>
            <a:ext cx="5181600" cy="1000125"/>
          </a:xfrm>
        </p:spPr>
        <p:txBody>
          <a:bodyPr anchor="b"/>
          <a:lstStyle>
            <a:lvl1pPr marL="0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1pPr>
            <a:lvl2pPr marL="30481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09630" indent="0">
              <a:buNone/>
              <a:defRPr sz="1067">
                <a:solidFill>
                  <a:schemeClr val="tx1">
                    <a:tint val="75000"/>
                  </a:schemeClr>
                </a:solidFill>
              </a:defRPr>
            </a:lvl3pPr>
            <a:lvl4pPr marL="91444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4pPr>
            <a:lvl5pPr marL="121926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5pPr>
            <a:lvl6pPr marL="152407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6pPr>
            <a:lvl7pPr marL="182889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7pPr>
            <a:lvl8pPr marL="2133707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8pPr>
            <a:lvl9pPr marL="2438522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6165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51684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23409"/>
            <a:ext cx="2693459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449917"/>
            <a:ext cx="2693459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6684" y="1023409"/>
            <a:ext cx="2694517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6684" y="1449917"/>
            <a:ext cx="2694517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49033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01126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08859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82033"/>
            <a:ext cx="2005542" cy="774700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3367" y="182034"/>
            <a:ext cx="3407833" cy="3902075"/>
          </a:xfrm>
        </p:spPr>
        <p:txBody>
          <a:bodyPr/>
          <a:lstStyle>
            <a:lvl1pPr>
              <a:defRPr sz="2133"/>
            </a:lvl1pPr>
            <a:lvl2pPr>
              <a:defRPr sz="1867"/>
            </a:lvl2pPr>
            <a:lvl3pPr>
              <a:defRPr sz="1600"/>
            </a:lvl3pPr>
            <a:lvl4pPr>
              <a:defRPr sz="1333"/>
            </a:lvl4pPr>
            <a:lvl5pPr>
              <a:defRPr sz="1333"/>
            </a:lvl5pPr>
            <a:lvl6pPr>
              <a:defRPr sz="1333"/>
            </a:lvl6pPr>
            <a:lvl7pPr>
              <a:defRPr sz="1333"/>
            </a:lvl7pPr>
            <a:lvl8pPr>
              <a:defRPr sz="1333"/>
            </a:lvl8pPr>
            <a:lvl9pPr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956734"/>
            <a:ext cx="2005542" cy="31273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72951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859" y="3200400"/>
            <a:ext cx="3657600" cy="377825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94859" y="408517"/>
            <a:ext cx="3657600" cy="2743200"/>
          </a:xfrm>
        </p:spPr>
        <p:txBody>
          <a:bodyPr/>
          <a:lstStyle>
            <a:lvl1pPr marL="0" indent="0">
              <a:buNone/>
              <a:defRPr sz="2133"/>
            </a:lvl1pPr>
            <a:lvl2pPr marL="304815" indent="0">
              <a:buNone/>
              <a:defRPr sz="1867"/>
            </a:lvl2pPr>
            <a:lvl3pPr marL="609630" indent="0">
              <a:buNone/>
              <a:defRPr sz="1600"/>
            </a:lvl3pPr>
            <a:lvl4pPr marL="914446" indent="0">
              <a:buNone/>
              <a:defRPr sz="1333"/>
            </a:lvl4pPr>
            <a:lvl5pPr marL="1219261" indent="0">
              <a:buNone/>
              <a:defRPr sz="1333"/>
            </a:lvl5pPr>
            <a:lvl6pPr marL="1524076" indent="0">
              <a:buNone/>
              <a:defRPr sz="1333"/>
            </a:lvl6pPr>
            <a:lvl7pPr marL="1828891" indent="0">
              <a:buNone/>
              <a:defRPr sz="1333"/>
            </a:lvl7pPr>
            <a:lvl8pPr marL="2133707" indent="0">
              <a:buNone/>
              <a:defRPr sz="1333"/>
            </a:lvl8pPr>
            <a:lvl9pPr marL="2438522" indent="0">
              <a:buNone/>
              <a:defRPr sz="1333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4859" y="3578225"/>
            <a:ext cx="3657600" cy="5365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3988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3317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419600" y="183092"/>
            <a:ext cx="1371600" cy="39010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183092"/>
            <a:ext cx="4013200" cy="39010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73359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492775-3A61-AC39-B3E4-21214B9CBC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FF3E277-981E-ECF4-0919-4561D3CDE42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8A5877-EC97-016A-CEC5-D05361C77D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54DE2-3739-483B-9551-003FCD62963D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33799A-9182-08CC-A852-5DA7EB4464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6FA909-3BAC-989B-D888-49F4EA3FF7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25964-AC3A-4AE0-A192-5E39CA3E9C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63954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9D3A2E-E782-4C53-3599-2933926C60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4D7410-990D-1B36-E83A-34823881D4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542368-0EA5-B638-8F25-127F610877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54DE2-3739-483B-9551-003FCD62963D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68CB82-4198-D3C8-4355-E989D0EA37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C73EF1-14E8-4942-027D-35EE8B928A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25964-AC3A-4AE0-A192-5E39CA3E9C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65857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9B310B-E34C-7BCC-7659-C01966593E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49DDF3-20F5-3F9E-A49A-FDFC313AAD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460EC1-B6AE-E5C2-D571-5608FC05CF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54DE2-3739-483B-9551-003FCD62963D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D52F19-7D04-FEA6-A6A1-5FD273863F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8CE2A1-CAB0-92DF-92AD-D45FCEA64F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25964-AC3A-4AE0-A192-5E39CA3E9C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00238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E29397-2C28-FE40-85F3-C5727DC42E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A445FE-7DE5-2018-EEC2-5CA6273B01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2D891C8-5F91-F859-8C71-B745983125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EDE842-B307-E27A-929D-46EC986E1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54DE2-3739-483B-9551-003FCD62963D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2E834B-25FA-36BE-0672-23E632C060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15BC9F-519C-521E-48C5-B70D05412B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25964-AC3A-4AE0-A192-5E39CA3E9C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29818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206A53-E051-9DD3-B5BB-C4AFE86CF2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629058-3E0E-421E-5A83-17015909D0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E03D42A-1DEB-7A27-5153-0BADAFC850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32AA222-6A13-3B6F-2902-A24921D1BEF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5E0AD79-DA8A-44A0-ACE2-F875742BC5A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22BF960-38BD-AFAA-8A88-5AC30F5501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54DE2-3739-483B-9551-003FCD62963D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2EE3710-6C6B-BA54-BFB1-DC8CE86FE7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47F849C-A073-4D96-7569-CAEBC5B978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25964-AC3A-4AE0-A192-5E39CA3E9C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43261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0EE17A-451C-7B93-65D2-CCFAEB4356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6D0597-9238-6E88-E167-A1B62F7C5C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54DE2-3739-483B-9551-003FCD62963D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D0DD66A-0D20-7781-64D2-513005F5F2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E5D8759-0481-E995-E101-EE69E490D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25964-AC3A-4AE0-A192-5E39CA3E9C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81966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F57E6ED-4113-1EAC-B534-C3673CCC0B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54DE2-3739-483B-9551-003FCD62963D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DDFF8E6-07E6-0F34-98A4-663FF214D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DFEE9E-24BD-CC47-25B9-63C4A401C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25964-AC3A-4AE0-A192-5E39CA3E9C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21065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BF1A76-56AC-1D4B-78D3-8A0B60D57C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508CDC-FB14-A0FD-2A6C-3A160BD3A4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724F7D-21C7-8041-6000-6E16580FF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CE35E8-D8A1-8602-A1F1-DE7FE4B127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54DE2-3739-483B-9551-003FCD62963D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7B4FC1-67B8-EF61-6687-9C6563B38F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C21B91D-BBC8-CC33-C104-8605764430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25964-AC3A-4AE0-A192-5E39CA3E9C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50158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5A54D7-9534-6C96-0355-171D79A000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B5CC5B4-287D-B35C-E415-AAE1C0DE752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ABE8D6-FF90-7C57-4C37-5EDD83F37F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27B838E-243D-31C4-143E-B2AA345494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54DE2-3739-483B-9551-003FCD62963D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DF7775-460A-7C45-2332-B2A62096C9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E66DC11-4653-66E4-120C-7C545654F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25964-AC3A-4AE0-A192-5E39CA3E9C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16652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4A9FA1-D8C0-E1F6-B674-60A099AAAA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2EF00E0-189A-FC57-6EC7-65315E30009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D5D40A-5F6A-C213-3239-D05ACDE7AB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54DE2-3739-483B-9551-003FCD62963D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88F604-C71E-76A1-82B8-FCCF3C19F7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1105BE-64EB-F222-B403-1121159EA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25964-AC3A-4AE0-A192-5E39CA3E9C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26337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4B19212-CD4D-F43C-5458-A6F9C358DB6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B6320A5-9EE5-D20C-C679-E21CFEB7176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1ECD10-2A35-D997-C9E9-AF365BFCFB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54DE2-3739-483B-9551-003FCD62963D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B01AD0-29F9-213C-1E46-599E555D6D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287A4E-1548-427A-725A-E5D0701BE3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25964-AC3A-4AE0-A192-5E39CA3E9C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27659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C62983-8A47-9F1E-8A6D-4C16B41532A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D16398C-721C-4DF6-618E-78373F858D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7617AB-6DE5-4DB8-B729-1EDF6B878C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9BD10-6986-4E72-8EB9-6ABA31EED77D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B2D876-E6D1-B614-13B9-1E2DA74AEE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7CEF63-7353-4EBC-F3C4-123D5CAA86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7B0C4-0706-437C-8C3A-22DA5F915F2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61834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6E7CD1-073D-B54F-F565-B5F011A805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8F7616-DB01-79D0-B0D4-A9DB3D8674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67B997-0494-4D0F-BAF3-2A822D2AD1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9BD10-6986-4E72-8EB9-6ABA31EED77D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D918A1-B400-8B51-E812-A0B67BC745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383AE8-574C-55D3-B23E-8EBCB6C19E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7B0C4-0706-437C-8C3A-22DA5F915F2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98887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E5ADA2-2D45-7A88-8C27-9FB4D56C8A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C91837-F694-E254-0B3C-2305E7E0DA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68FB2A-7484-F911-4499-B22D8809FC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9BD10-6986-4E72-8EB9-6ABA31EED77D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C3FEBB-5A5A-DE51-DDD1-74BD9F1C35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BE486A-87CE-A02B-7CA6-A45C3FCF7F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7B0C4-0706-437C-8C3A-22DA5F915F2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24242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DE9772-0292-D680-0E42-A707133B71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4E2D23-0758-5088-2EBE-F65CF50BD14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AD80615-E6C4-D346-D64E-973F2A2BCF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D95113-AC3D-4185-7FC5-6566007D7D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9BD10-6986-4E72-8EB9-6ABA31EED77D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B6DFD6-2382-548E-C38F-84AAA39B4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B8D9B5F-AD1B-1B2E-F6C2-67662076C0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7B0C4-0706-437C-8C3A-22DA5F915F2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10641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4C411A-0E93-18D3-7349-7CF6B0141E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22B09A-D8F2-377D-1702-6BB1B464D8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D92A404-F4DB-3A68-BD5F-BD9E9A5D40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0D84DE6-5528-0730-75D4-0334459C90A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3AE2C26-CA1A-1AE0-7635-CB5F199C2C3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AB96B9B-B833-BAC1-C615-08AF2C2CF5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9BD10-6986-4E72-8EB9-6ABA31EED77D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B490FFE-6D74-36B9-6F27-D37901C924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B025FDF-A99F-13CB-CCD6-964C5386E9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7B0C4-0706-437C-8C3A-22DA5F915F2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34088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559210-F146-5A16-AA00-8A4173C77C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41F6875-74FF-5094-2E5A-31D066F88C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9BD10-6986-4E72-8EB9-6ABA31EED77D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9DA9D53-107B-C490-CCA3-9966E63FC2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EDBFB02-4328-D128-1F1C-763CE52944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7B0C4-0706-437C-8C3A-22DA5F915F2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28632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2B160F5-D1FD-CC82-9663-2760CB35E3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9BD10-6986-4E72-8EB9-6ABA31EED77D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7839285-04EC-4185-01D0-11D5734BF6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F61951-7453-E5F0-91E2-8AD7B941D2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7B0C4-0706-437C-8C3A-22DA5F915F2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61261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286C6B-590F-8F95-C476-5959983D70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C21C6C-8AD8-D175-30A0-1AC9F68907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4C9BC5-C74F-CFC6-339B-17F3DF7FD3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CE38FAA-CD88-1D7D-74F1-081FFF1324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9BD10-6986-4E72-8EB9-6ABA31EED77D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9D4DF0-7E33-232E-7970-A7111CF4E2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6758E3A-686F-4281-697A-AF43FFBDE1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7B0C4-0706-437C-8C3A-22DA5F915F2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73188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1499B2-18D6-D22E-E7E7-32FB403DF4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82DDD87-070E-D4D6-311B-134DF9403A6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1B9612-B2E5-51CC-94F4-723D6FFD74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F5805D9-95CC-BB2C-B3BE-5CC621CAD5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9BD10-6986-4E72-8EB9-6ABA31EED77D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F4BD6D-C8DB-F39C-B241-012698F15B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83B25C6-D748-8BD5-E2F6-9343E41078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7B0C4-0706-437C-8C3A-22DA5F915F2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75558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1_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F077EA-E418-7C4F-FF60-56EAA330B6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643A26-3173-4A66-35A6-B5FE9446DB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CAC308-5448-A111-6EDA-F2E7AC763B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9BD10-6986-4E72-8EB9-6ABA31EED77D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963AAD-B483-6B5F-EDF7-F66D9E7B1D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9E3090-65EB-902C-CA49-A4B57A3B4F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7B0C4-0706-437C-8C3A-22DA5F915F2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68834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4A06F56-3AA7-0597-4E09-9BBC315BD3B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82A22EE-2964-EABC-FFDB-55EA72E78B1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CD4877-11E3-5E9E-F8C4-82CC9A7B09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9BD10-6986-4E72-8EB9-6ABA31EED77D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68180-8CEB-13E3-4813-242881E88E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F20967-F21D-6AAD-09A1-04569FF063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7B0C4-0706-437C-8C3A-22DA5F915F2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95591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wansea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>
            <a:extLst>
              <a:ext uri="{FF2B5EF4-FFF2-40B4-BE49-F238E27FC236}">
                <a16:creationId xmlns:a16="http://schemas.microsoft.com/office/drawing/2014/main" id="{C303FB5D-CC20-A2C2-B517-E11EB18C68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6988"/>
            <a:ext cx="14357350" cy="7137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7">
            <a:extLst>
              <a:ext uri="{FF2B5EF4-FFF2-40B4-BE49-F238E27FC236}">
                <a16:creationId xmlns:a16="http://schemas.microsoft.com/office/drawing/2014/main" id="{5EB00928-0775-50B8-D24A-2C43501173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1450" y="0"/>
            <a:ext cx="1860550" cy="1169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6">
            <a:extLst>
              <a:ext uri="{FF2B5EF4-FFF2-40B4-BE49-F238E27FC236}">
                <a16:creationId xmlns:a16="http://schemas.microsoft.com/office/drawing/2014/main" id="{7A0DF519-74A9-3235-883F-8709E9935D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6988"/>
            <a:ext cx="14357350" cy="7137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7">
            <a:extLst>
              <a:ext uri="{FF2B5EF4-FFF2-40B4-BE49-F238E27FC236}">
                <a16:creationId xmlns:a16="http://schemas.microsoft.com/office/drawing/2014/main" id="{61819497-497A-93FF-3B95-A5D84EA0501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1450" y="0"/>
            <a:ext cx="1860550" cy="1169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252054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aster swansea no s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>
            <a:extLst>
              <a:ext uri="{FF2B5EF4-FFF2-40B4-BE49-F238E27FC236}">
                <a16:creationId xmlns:a16="http://schemas.microsoft.com/office/drawing/2014/main" id="{35A0AD12-B69B-3F64-48FF-BD5A4D5C05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0975" y="1844675"/>
            <a:ext cx="111029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7">
            <a:extLst>
              <a:ext uri="{FF2B5EF4-FFF2-40B4-BE49-F238E27FC236}">
                <a16:creationId xmlns:a16="http://schemas.microsoft.com/office/drawing/2014/main" id="{236006E3-4A39-4DF7-C970-69B4FDDF5D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8275" y="0"/>
            <a:ext cx="1863725" cy="1171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908835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Wave and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>
            <a:extLst>
              <a:ext uri="{FF2B5EF4-FFF2-40B4-BE49-F238E27FC236}">
                <a16:creationId xmlns:a16="http://schemas.microsoft.com/office/drawing/2014/main" id="{47701B75-4BA0-2649-A6D5-BA01E7A07C8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8275" y="0"/>
            <a:ext cx="1863725" cy="1171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7">
            <a:extLst>
              <a:ext uri="{FF2B5EF4-FFF2-40B4-BE49-F238E27FC236}">
                <a16:creationId xmlns:a16="http://schemas.microsoft.com/office/drawing/2014/main" id="{72ECF25A-4327-4C49-B4EB-555567DCBD1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00" y="5838825"/>
            <a:ext cx="12144375" cy="93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Subtitle 2"/>
          <p:cNvSpPr>
            <a:spLocks noGrp="1"/>
          </p:cNvSpPr>
          <p:nvPr>
            <p:ph type="subTitle" idx="1"/>
          </p:nvPr>
        </p:nvSpPr>
        <p:spPr>
          <a:xfrm>
            <a:off x="515358" y="962312"/>
            <a:ext cx="11160705" cy="360000"/>
          </a:xfrm>
        </p:spPr>
        <p:txBody>
          <a:bodyPr>
            <a:noAutofit/>
          </a:bodyPr>
          <a:lstStyle>
            <a:lvl1pPr marL="0" indent="0" algn="l">
              <a:buNone/>
              <a:defRPr sz="1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13" name="Title 1"/>
          <p:cNvSpPr>
            <a:spLocks noGrp="1"/>
          </p:cNvSpPr>
          <p:nvPr>
            <p:ph type="ctrTitle"/>
          </p:nvPr>
        </p:nvSpPr>
        <p:spPr>
          <a:xfrm>
            <a:off x="515357" y="466664"/>
            <a:ext cx="11160705" cy="483487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22977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550AE98D-5BCB-19D7-2842-A6EE17968861}"/>
              </a:ext>
            </a:extLst>
          </p:cNvPr>
          <p:cNvSpPr/>
          <p:nvPr/>
        </p:nvSpPr>
        <p:spPr>
          <a:xfrm>
            <a:off x="2000252" y="0"/>
            <a:ext cx="10191745" cy="6858000"/>
          </a:xfrm>
          <a:prstGeom prst="rect">
            <a:avLst/>
          </a:prstGeom>
          <a:solidFill>
            <a:srgbClr val="FF3A58"/>
          </a:solidFill>
          <a:ln w="12701" cap="flat">
            <a:noFill/>
            <a:prstDash val="solid"/>
            <a:miter/>
          </a:ln>
        </p:spPr>
        <p:txBody>
          <a:bodyPr vert="horz" wrap="square" lIns="68580" tIns="34290" rIns="68580" bIns="34290" anchor="ctr" anchorCtr="1" compatLnSpc="1">
            <a:noAutofit/>
          </a:bodyPr>
          <a:lstStyle/>
          <a:p>
            <a:pPr marL="0" marR="0" lvl="0" indent="0" algn="ctr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350" b="0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4" name="Rectangle 11">
            <a:extLst>
              <a:ext uri="{FF2B5EF4-FFF2-40B4-BE49-F238E27FC236}">
                <a16:creationId xmlns:a16="http://schemas.microsoft.com/office/drawing/2014/main" id="{0DCD68D2-6624-FB05-7209-FD2D753FC709}"/>
              </a:ext>
            </a:extLst>
          </p:cNvPr>
          <p:cNvSpPr/>
          <p:nvPr/>
        </p:nvSpPr>
        <p:spPr>
          <a:xfrm>
            <a:off x="1" y="0"/>
            <a:ext cx="2628900" cy="6858000"/>
          </a:xfrm>
          <a:prstGeom prst="rect">
            <a:avLst/>
          </a:prstGeom>
          <a:solidFill>
            <a:srgbClr val="000000"/>
          </a:solidFill>
          <a:ln cap="flat">
            <a:noFill/>
            <a:prstDash val="solid"/>
          </a:ln>
        </p:spPr>
        <p:txBody>
          <a:bodyPr vert="horz" wrap="square" lIns="68580" tIns="34290" rIns="68580" bIns="34290" anchor="ctr" anchorCtr="1" compatLnSpc="1">
            <a:noAutofit/>
          </a:bodyPr>
          <a:lstStyle/>
          <a:p>
            <a:pPr marL="0" marR="0" lvl="0" indent="0" algn="ctr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350" b="0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5" name="TextBox 1">
            <a:extLst>
              <a:ext uri="{FF2B5EF4-FFF2-40B4-BE49-F238E27FC236}">
                <a16:creationId xmlns:a16="http://schemas.microsoft.com/office/drawing/2014/main" id="{2FA823AA-C971-6EAE-3B41-5E3A50829F44}"/>
              </a:ext>
            </a:extLst>
          </p:cNvPr>
          <p:cNvSpPr txBox="1"/>
          <p:nvPr/>
        </p:nvSpPr>
        <p:spPr>
          <a:xfrm>
            <a:off x="8874179" y="-269821"/>
            <a:ext cx="184752" cy="27699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580" tIns="34290" rIns="68580" bIns="34290" anchor="t" anchorCtr="0" compatLnSpc="1">
            <a:spAutoFit/>
          </a:bodyPr>
          <a:lstStyle/>
          <a:p>
            <a:pPr marL="0" marR="0" lvl="0" indent="0" algn="l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350" b="0" i="0" u="none" strike="noStrike" kern="1200" cap="none" spc="0" baseline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" name="TextBox 2">
            <a:extLst>
              <a:ext uri="{FF2B5EF4-FFF2-40B4-BE49-F238E27FC236}">
                <a16:creationId xmlns:a16="http://schemas.microsoft.com/office/drawing/2014/main" id="{EB915A24-050A-85E5-EE63-0927A5966929}"/>
              </a:ext>
            </a:extLst>
          </p:cNvPr>
          <p:cNvSpPr txBox="1"/>
          <p:nvPr/>
        </p:nvSpPr>
        <p:spPr>
          <a:xfrm>
            <a:off x="7435124" y="-434714"/>
            <a:ext cx="184752" cy="27699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580" tIns="34290" rIns="68580" bIns="34290" anchor="t" anchorCtr="0" compatLnSpc="1">
            <a:spAutoFit/>
          </a:bodyPr>
          <a:lstStyle/>
          <a:p>
            <a:pPr marL="0" marR="0" lvl="0" indent="0" algn="l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350" b="0" i="0" u="none" strike="noStrike" kern="1200" cap="none" spc="0" baseline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57051E9-FE27-F19E-9CE6-6F85A128F3F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 rot="16200004">
            <a:off x="-2071072" y="2762575"/>
            <a:ext cx="5937875" cy="1596948"/>
          </a:xfrm>
        </p:spPr>
        <p:txBody>
          <a:bodyPr anchor="t"/>
          <a:lstStyle>
            <a:lvl1pPr>
              <a:lnSpc>
                <a:spcPct val="85000"/>
              </a:lnSpc>
              <a:defRPr sz="6600" cap="all">
                <a:solidFill>
                  <a:srgbClr val="FFFFFF"/>
                </a:solidFill>
                <a:latin typeface="Impact" pitchFamily="34"/>
              </a:defRPr>
            </a:lvl1pPr>
          </a:lstStyle>
          <a:p>
            <a:pPr lvl="0"/>
            <a:r>
              <a:rPr lang="en-GB"/>
              <a:t>INSERT TITLE TEXT HERE</a:t>
            </a:r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6918192-4FD3-3524-2D63-C8109DB16945}"/>
              </a:ext>
            </a:extLst>
          </p:cNvPr>
          <p:cNvSpPr/>
          <p:nvPr/>
        </p:nvSpPr>
        <p:spPr>
          <a:xfrm>
            <a:off x="2000234" y="5930133"/>
            <a:ext cx="10191745" cy="927869"/>
          </a:xfrm>
          <a:prstGeom prst="rect">
            <a:avLst/>
          </a:prstGeom>
          <a:solidFill>
            <a:srgbClr val="000000"/>
          </a:solidFill>
          <a:ln w="12701" cap="flat">
            <a:solidFill>
              <a:srgbClr val="000000"/>
            </a:solidFill>
            <a:prstDash val="solid"/>
            <a:miter/>
          </a:ln>
        </p:spPr>
        <p:txBody>
          <a:bodyPr vert="horz" wrap="square" lIns="68580" tIns="34290" rIns="68580" bIns="34290" anchor="ctr" anchorCtr="1" compatLnSpc="1">
            <a:noAutofit/>
          </a:bodyPr>
          <a:lstStyle/>
          <a:p>
            <a:pPr marL="0" marR="0" lvl="0" indent="0" algn="ctr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350" b="0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3832A918-BE1E-F1FE-C8B9-73081697213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591161" y="6091085"/>
            <a:ext cx="2155185" cy="561213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12269293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E94EE06E-B2C7-2F22-9C8E-B2E0749F2AD3}"/>
              </a:ext>
            </a:extLst>
          </p:cNvPr>
          <p:cNvSpPr/>
          <p:nvPr/>
        </p:nvSpPr>
        <p:spPr>
          <a:xfrm>
            <a:off x="2581276" y="0"/>
            <a:ext cx="9610720" cy="6858000"/>
          </a:xfrm>
          <a:prstGeom prst="rect">
            <a:avLst/>
          </a:prstGeom>
          <a:solidFill>
            <a:srgbClr val="1CA58F"/>
          </a:solidFill>
          <a:ln w="12701" cap="flat">
            <a:noFill/>
            <a:prstDash val="solid"/>
            <a:miter/>
          </a:ln>
        </p:spPr>
        <p:txBody>
          <a:bodyPr vert="horz" wrap="square" lIns="68580" tIns="34290" rIns="68580" bIns="34290" anchor="ctr" anchorCtr="1" compatLnSpc="1">
            <a:noAutofit/>
          </a:bodyPr>
          <a:lstStyle/>
          <a:p>
            <a:pPr marL="0" marR="0" lvl="0" indent="0" algn="ctr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350" b="0" i="0" u="none" strike="noStrike" kern="1200" cap="none" spc="0" baseline="0" dirty="0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3" name="Rectangle 11">
            <a:extLst>
              <a:ext uri="{FF2B5EF4-FFF2-40B4-BE49-F238E27FC236}">
                <a16:creationId xmlns:a16="http://schemas.microsoft.com/office/drawing/2014/main" id="{18C30656-307E-C342-ADFF-7B424E996123}"/>
              </a:ext>
            </a:extLst>
          </p:cNvPr>
          <p:cNvSpPr/>
          <p:nvPr/>
        </p:nvSpPr>
        <p:spPr>
          <a:xfrm>
            <a:off x="1" y="0"/>
            <a:ext cx="3771900" cy="6858000"/>
          </a:xfrm>
          <a:prstGeom prst="rect">
            <a:avLst/>
          </a:prstGeom>
          <a:solidFill>
            <a:srgbClr val="000000"/>
          </a:solidFill>
          <a:ln cap="flat">
            <a:noFill/>
            <a:prstDash val="solid"/>
          </a:ln>
        </p:spPr>
        <p:txBody>
          <a:bodyPr vert="horz" wrap="square" lIns="68580" tIns="34290" rIns="68580" bIns="34290" anchor="ctr" anchorCtr="1" compatLnSpc="1">
            <a:noAutofit/>
          </a:bodyPr>
          <a:lstStyle/>
          <a:p>
            <a:pPr marL="0" marR="0" lvl="0" indent="0" algn="ctr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350" b="0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4" name="TextBox 1">
            <a:extLst>
              <a:ext uri="{FF2B5EF4-FFF2-40B4-BE49-F238E27FC236}">
                <a16:creationId xmlns:a16="http://schemas.microsoft.com/office/drawing/2014/main" id="{23CDEBD9-A306-4E59-1374-59669983FEAE}"/>
              </a:ext>
            </a:extLst>
          </p:cNvPr>
          <p:cNvSpPr txBox="1"/>
          <p:nvPr/>
        </p:nvSpPr>
        <p:spPr>
          <a:xfrm>
            <a:off x="8874179" y="-269821"/>
            <a:ext cx="184752" cy="27699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580" tIns="34290" rIns="68580" bIns="34290" anchor="t" anchorCtr="0" compatLnSpc="1">
            <a:spAutoFit/>
          </a:bodyPr>
          <a:lstStyle/>
          <a:p>
            <a:pPr marL="0" marR="0" lvl="0" indent="0" algn="l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350" b="0" i="0" u="none" strike="noStrike" kern="1200" cap="none" spc="0" baseline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" name="TextBox 2">
            <a:extLst>
              <a:ext uri="{FF2B5EF4-FFF2-40B4-BE49-F238E27FC236}">
                <a16:creationId xmlns:a16="http://schemas.microsoft.com/office/drawing/2014/main" id="{8C9684FF-843E-CC6A-DFFE-AAE967AEAE03}"/>
              </a:ext>
            </a:extLst>
          </p:cNvPr>
          <p:cNvSpPr txBox="1"/>
          <p:nvPr/>
        </p:nvSpPr>
        <p:spPr>
          <a:xfrm>
            <a:off x="7435124" y="-434714"/>
            <a:ext cx="184752" cy="27699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580" tIns="34290" rIns="68580" bIns="34290" anchor="t" anchorCtr="0" compatLnSpc="1">
            <a:spAutoFit/>
          </a:bodyPr>
          <a:lstStyle/>
          <a:p>
            <a:pPr marL="0" marR="0" lvl="0" indent="0" algn="l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350" b="0" i="0" u="none" strike="noStrike" kern="1200" cap="none" spc="0" baseline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0F680A7B-F07A-C307-F5F3-0AB3AD32CF1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 rot="16200004">
            <a:off x="-1609998" y="2238102"/>
            <a:ext cx="5937875" cy="2444673"/>
          </a:xfrm>
        </p:spPr>
        <p:txBody>
          <a:bodyPr anchor="t"/>
          <a:lstStyle>
            <a:lvl1pPr>
              <a:lnSpc>
                <a:spcPct val="85000"/>
              </a:lnSpc>
              <a:defRPr sz="6600" cap="all">
                <a:solidFill>
                  <a:srgbClr val="FFFFFF"/>
                </a:solidFill>
                <a:latin typeface="Impact" pitchFamily="34"/>
              </a:defRPr>
            </a:lvl1pPr>
          </a:lstStyle>
          <a:p>
            <a:pPr lvl="0"/>
            <a:r>
              <a:rPr lang="en-GB" dirty="0"/>
              <a:t>INSERT TITLE TEXT HERE</a:t>
            </a:r>
            <a:endParaRPr lang="en-US" dirty="0"/>
          </a:p>
        </p:txBody>
      </p:sp>
      <p:pic>
        <p:nvPicPr>
          <p:cNvPr id="9" name="Graphic 9">
            <a:extLst>
              <a:ext uri="{FF2B5EF4-FFF2-40B4-BE49-F238E27FC236}">
                <a16:creationId xmlns:a16="http://schemas.microsoft.com/office/drawing/2014/main" id="{30D0A3F3-DF75-BBE8-75E9-81C95B31775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342994" y="5981701"/>
            <a:ext cx="2589783" cy="674382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16218203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8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937F97DA-1D85-FE28-BEB1-33A359D896C8}"/>
              </a:ext>
            </a:extLst>
          </p:cNvPr>
          <p:cNvSpPr/>
          <p:nvPr/>
        </p:nvSpPr>
        <p:spPr>
          <a:xfrm>
            <a:off x="3571875" y="0"/>
            <a:ext cx="8620121" cy="6858000"/>
          </a:xfrm>
          <a:prstGeom prst="rect">
            <a:avLst/>
          </a:prstGeom>
          <a:solidFill>
            <a:srgbClr val="F9A818"/>
          </a:solidFill>
          <a:ln w="12701" cap="flat">
            <a:noFill/>
            <a:prstDash val="solid"/>
            <a:miter/>
          </a:ln>
        </p:spPr>
        <p:txBody>
          <a:bodyPr vert="horz" wrap="square" lIns="68580" tIns="34290" rIns="68580" bIns="34290" anchor="ctr" anchorCtr="1" compatLnSpc="1">
            <a:noAutofit/>
          </a:bodyPr>
          <a:lstStyle/>
          <a:p>
            <a:pPr marL="0" marR="0" lvl="0" indent="0" algn="ctr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350" b="0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3" name="Rectangle 11">
            <a:extLst>
              <a:ext uri="{FF2B5EF4-FFF2-40B4-BE49-F238E27FC236}">
                <a16:creationId xmlns:a16="http://schemas.microsoft.com/office/drawing/2014/main" id="{2186D453-B9FC-1E59-97DA-31E838429737}"/>
              </a:ext>
            </a:extLst>
          </p:cNvPr>
          <p:cNvSpPr/>
          <p:nvPr/>
        </p:nvSpPr>
        <p:spPr>
          <a:xfrm>
            <a:off x="0" y="0"/>
            <a:ext cx="3571875" cy="6858000"/>
          </a:xfrm>
          <a:prstGeom prst="rect">
            <a:avLst/>
          </a:prstGeom>
          <a:solidFill>
            <a:srgbClr val="000000"/>
          </a:solidFill>
          <a:ln cap="flat">
            <a:noFill/>
            <a:prstDash val="solid"/>
          </a:ln>
        </p:spPr>
        <p:txBody>
          <a:bodyPr vert="horz" wrap="square" lIns="68580" tIns="34290" rIns="68580" bIns="34290" anchor="ctr" anchorCtr="1" compatLnSpc="1">
            <a:noAutofit/>
          </a:bodyPr>
          <a:lstStyle/>
          <a:p>
            <a:pPr marL="0" marR="0" lvl="0" indent="0" algn="ctr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350" b="0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4" name="TextBox 1">
            <a:extLst>
              <a:ext uri="{FF2B5EF4-FFF2-40B4-BE49-F238E27FC236}">
                <a16:creationId xmlns:a16="http://schemas.microsoft.com/office/drawing/2014/main" id="{C374BB7E-C9CA-6311-1E59-ECBD0AEAC340}"/>
              </a:ext>
            </a:extLst>
          </p:cNvPr>
          <p:cNvSpPr txBox="1"/>
          <p:nvPr/>
        </p:nvSpPr>
        <p:spPr>
          <a:xfrm>
            <a:off x="8874179" y="-269821"/>
            <a:ext cx="184752" cy="27699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580" tIns="34290" rIns="68580" bIns="34290" anchor="t" anchorCtr="0" compatLnSpc="1">
            <a:spAutoFit/>
          </a:bodyPr>
          <a:lstStyle/>
          <a:p>
            <a:pPr marL="0" marR="0" lvl="0" indent="0" algn="l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350" b="0" i="0" u="none" strike="noStrike" kern="1200" cap="none" spc="0" baseline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" name="TextBox 2">
            <a:extLst>
              <a:ext uri="{FF2B5EF4-FFF2-40B4-BE49-F238E27FC236}">
                <a16:creationId xmlns:a16="http://schemas.microsoft.com/office/drawing/2014/main" id="{3663E220-73E1-8D28-AD98-01314D0A8E16}"/>
              </a:ext>
            </a:extLst>
          </p:cNvPr>
          <p:cNvSpPr txBox="1"/>
          <p:nvPr/>
        </p:nvSpPr>
        <p:spPr>
          <a:xfrm>
            <a:off x="7435124" y="-434714"/>
            <a:ext cx="184752" cy="27699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580" tIns="34290" rIns="68580" bIns="34290" anchor="t" anchorCtr="0" compatLnSpc="1">
            <a:spAutoFit/>
          </a:bodyPr>
          <a:lstStyle/>
          <a:p>
            <a:pPr marL="0" marR="0" lvl="0" indent="0" algn="l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350" b="0" i="0" u="none" strike="noStrike" kern="1200" cap="none" spc="0" baseline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97BF2087-44DC-4326-0538-F2C2B1B81B4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 rot="16200004">
            <a:off x="-1182999" y="2093468"/>
            <a:ext cx="5937875" cy="3070071"/>
          </a:xfrm>
        </p:spPr>
        <p:txBody>
          <a:bodyPr anchor="t"/>
          <a:lstStyle>
            <a:lvl1pPr>
              <a:lnSpc>
                <a:spcPct val="85000"/>
              </a:lnSpc>
              <a:defRPr sz="6600" cap="all">
                <a:solidFill>
                  <a:srgbClr val="FFFFFF"/>
                </a:solidFill>
                <a:latin typeface="Impact" pitchFamily="34"/>
              </a:defRPr>
            </a:lvl1pPr>
          </a:lstStyle>
          <a:p>
            <a:pPr lvl="0"/>
            <a:r>
              <a:rPr lang="en-GB"/>
              <a:t>INSERT TITLE TEXT HERE</a:t>
            </a:r>
            <a:endParaRPr lang="en-US"/>
          </a:p>
        </p:txBody>
      </p:sp>
      <p:sp>
        <p:nvSpPr>
          <p:cNvPr id="7" name="Picture Placeholder 13">
            <a:extLst>
              <a:ext uri="{FF2B5EF4-FFF2-40B4-BE49-F238E27FC236}">
                <a16:creationId xmlns:a16="http://schemas.microsoft.com/office/drawing/2014/main" id="{3B572996-4030-6D66-933E-F0AB4F8C9872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4204989" y="592110"/>
            <a:ext cx="7353897" cy="4544668"/>
          </a:xfrm>
        </p:spPr>
        <p:txBody>
          <a:bodyPr anchorCtr="1"/>
          <a:lstStyle>
            <a:lvl1pPr marL="0" indent="0" algn="ctr">
              <a:buNone/>
              <a:defRPr lang="en-US"/>
            </a:lvl1pPr>
            <a:lvl2pPr marL="0" lvl="0" indent="0" algn="ctr">
              <a:spcBef>
                <a:spcPts val="750"/>
              </a:spcBef>
              <a:buNone/>
              <a:defRPr lang="en-US" sz="2100"/>
            </a:lvl2pPr>
            <a:lvl3pPr marL="0" lvl="0" indent="0" algn="ctr">
              <a:spcBef>
                <a:spcPts val="750"/>
              </a:spcBef>
              <a:buNone/>
              <a:defRPr lang="en-US" sz="2100"/>
            </a:lvl3pPr>
            <a:lvl4pPr marL="0" lvl="0" indent="0" algn="ctr">
              <a:spcBef>
                <a:spcPts val="750"/>
              </a:spcBef>
              <a:buNone/>
              <a:defRPr lang="en-US" sz="2100"/>
            </a:lvl4pPr>
            <a:lvl5pPr marL="0" lvl="0" indent="0" algn="ctr">
              <a:spcBef>
                <a:spcPts val="750"/>
              </a:spcBef>
              <a:buNone/>
              <a:defRPr lang="en-US" sz="2100"/>
            </a:lvl5pPr>
            <a:lvl6pPr marL="0" marR="0" lvl="0" indent="0" algn="ctr" fontAlgn="auto">
              <a:spcBef>
                <a:spcPts val="750"/>
              </a:spcBef>
              <a:spcAft>
                <a:spcPts val="0"/>
              </a:spcAft>
              <a:buNone/>
              <a:tabLst/>
              <a:defRPr lang="en-US" sz="2100" b="0" i="0" u="none" strike="noStrike" cap="none" spc="0" baseline="0">
                <a:solidFill>
                  <a:srgbClr val="000000"/>
                </a:solidFill>
                <a:uFillTx/>
                <a:latin typeface="Arial"/>
              </a:defRPr>
            </a:lvl6pPr>
          </a:lstStyle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r>
              <a:rPr lang="en-US"/>
              <a:t>                  Insert Picture </a:t>
            </a:r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D3BC537F-0B09-B8B3-A05C-E3E00BB31C48}"/>
              </a:ext>
            </a:extLst>
          </p:cNvPr>
          <p:cNvSpPr/>
          <p:nvPr/>
        </p:nvSpPr>
        <p:spPr>
          <a:xfrm>
            <a:off x="3571875" y="5928852"/>
            <a:ext cx="8620103" cy="927869"/>
          </a:xfrm>
          <a:prstGeom prst="rect">
            <a:avLst/>
          </a:prstGeom>
          <a:solidFill>
            <a:srgbClr val="000000"/>
          </a:solidFill>
          <a:ln w="12701" cap="flat">
            <a:solidFill>
              <a:srgbClr val="000000"/>
            </a:solidFill>
            <a:prstDash val="solid"/>
            <a:miter/>
          </a:ln>
        </p:spPr>
        <p:txBody>
          <a:bodyPr vert="horz" wrap="square" lIns="68580" tIns="34290" rIns="68580" bIns="34290" anchor="ctr" anchorCtr="1" compatLnSpc="1">
            <a:noAutofit/>
          </a:bodyPr>
          <a:lstStyle/>
          <a:p>
            <a:pPr marL="0" marR="0" lvl="0" indent="0" algn="ctr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350" b="0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  <p:pic>
        <p:nvPicPr>
          <p:cNvPr id="9" name="Graphic 9">
            <a:extLst>
              <a:ext uri="{FF2B5EF4-FFF2-40B4-BE49-F238E27FC236}">
                <a16:creationId xmlns:a16="http://schemas.microsoft.com/office/drawing/2014/main" id="{5242AF58-F48F-243D-A853-25E65711DB4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591161" y="6091085"/>
            <a:ext cx="2155185" cy="561213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38480807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9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E813E3CC-3B09-0FDF-A004-40458B27466F}"/>
              </a:ext>
            </a:extLst>
          </p:cNvPr>
          <p:cNvSpPr/>
          <p:nvPr/>
        </p:nvSpPr>
        <p:spPr>
          <a:xfrm>
            <a:off x="3571875" y="0"/>
            <a:ext cx="8620121" cy="6858000"/>
          </a:xfrm>
          <a:prstGeom prst="rect">
            <a:avLst/>
          </a:prstGeom>
          <a:solidFill>
            <a:srgbClr val="ED86B3"/>
          </a:solidFill>
          <a:ln w="12701" cap="flat">
            <a:noFill/>
            <a:prstDash val="solid"/>
            <a:miter/>
          </a:ln>
        </p:spPr>
        <p:txBody>
          <a:bodyPr vert="horz" wrap="square" lIns="68580" tIns="34290" rIns="68580" bIns="34290" anchor="ctr" anchorCtr="1" compatLnSpc="1">
            <a:noAutofit/>
          </a:bodyPr>
          <a:lstStyle/>
          <a:p>
            <a:pPr marL="0" marR="0" lvl="0" indent="0" algn="ctr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350" b="0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3" name="Rectangle 11">
            <a:extLst>
              <a:ext uri="{FF2B5EF4-FFF2-40B4-BE49-F238E27FC236}">
                <a16:creationId xmlns:a16="http://schemas.microsoft.com/office/drawing/2014/main" id="{8EC66AFE-1D38-DF41-D355-B448411E5585}"/>
              </a:ext>
            </a:extLst>
          </p:cNvPr>
          <p:cNvSpPr/>
          <p:nvPr/>
        </p:nvSpPr>
        <p:spPr>
          <a:xfrm>
            <a:off x="0" y="0"/>
            <a:ext cx="3571875" cy="6858000"/>
          </a:xfrm>
          <a:prstGeom prst="rect">
            <a:avLst/>
          </a:prstGeom>
          <a:solidFill>
            <a:srgbClr val="000000"/>
          </a:solidFill>
          <a:ln cap="flat">
            <a:noFill/>
            <a:prstDash val="solid"/>
          </a:ln>
        </p:spPr>
        <p:txBody>
          <a:bodyPr vert="horz" wrap="square" lIns="68580" tIns="34290" rIns="68580" bIns="34290" anchor="ctr" anchorCtr="1" compatLnSpc="1">
            <a:noAutofit/>
          </a:bodyPr>
          <a:lstStyle/>
          <a:p>
            <a:pPr marL="0" marR="0" lvl="0" indent="0" algn="ctr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350" b="0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4" name="TextBox 1">
            <a:extLst>
              <a:ext uri="{FF2B5EF4-FFF2-40B4-BE49-F238E27FC236}">
                <a16:creationId xmlns:a16="http://schemas.microsoft.com/office/drawing/2014/main" id="{A89D1122-26CC-4016-2FA9-AA57B6C02957}"/>
              </a:ext>
            </a:extLst>
          </p:cNvPr>
          <p:cNvSpPr txBox="1"/>
          <p:nvPr/>
        </p:nvSpPr>
        <p:spPr>
          <a:xfrm>
            <a:off x="8874179" y="-269821"/>
            <a:ext cx="184752" cy="27699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580" tIns="34290" rIns="68580" bIns="34290" anchor="t" anchorCtr="0" compatLnSpc="1">
            <a:spAutoFit/>
          </a:bodyPr>
          <a:lstStyle/>
          <a:p>
            <a:pPr marL="0" marR="0" lvl="0" indent="0" algn="l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350" b="0" i="0" u="none" strike="noStrike" kern="1200" cap="none" spc="0" baseline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" name="TextBox 2">
            <a:extLst>
              <a:ext uri="{FF2B5EF4-FFF2-40B4-BE49-F238E27FC236}">
                <a16:creationId xmlns:a16="http://schemas.microsoft.com/office/drawing/2014/main" id="{98692312-901A-49AB-9680-DFF2F93F8B3B}"/>
              </a:ext>
            </a:extLst>
          </p:cNvPr>
          <p:cNvSpPr txBox="1"/>
          <p:nvPr/>
        </p:nvSpPr>
        <p:spPr>
          <a:xfrm>
            <a:off x="7435124" y="-434714"/>
            <a:ext cx="184752" cy="27699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580" tIns="34290" rIns="68580" bIns="34290" anchor="t" anchorCtr="0" compatLnSpc="1">
            <a:spAutoFit/>
          </a:bodyPr>
          <a:lstStyle/>
          <a:p>
            <a:pPr marL="0" marR="0" lvl="0" indent="0" algn="l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350" b="0" i="0" u="none" strike="noStrike" kern="1200" cap="none" spc="0" baseline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60907D7-9E3F-3E5C-EA38-D59779B473E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 rot="16200004">
            <a:off x="-1182999" y="2093468"/>
            <a:ext cx="5937875" cy="3070071"/>
          </a:xfrm>
        </p:spPr>
        <p:txBody>
          <a:bodyPr anchor="t"/>
          <a:lstStyle>
            <a:lvl1pPr>
              <a:lnSpc>
                <a:spcPct val="85000"/>
              </a:lnSpc>
              <a:defRPr sz="6600" cap="all">
                <a:solidFill>
                  <a:srgbClr val="FFFFFF"/>
                </a:solidFill>
                <a:latin typeface="Impact" pitchFamily="34"/>
              </a:defRPr>
            </a:lvl1pPr>
          </a:lstStyle>
          <a:p>
            <a:pPr lvl="0"/>
            <a:r>
              <a:rPr lang="en-GB"/>
              <a:t>INSERT TITLE TEXT HERE</a:t>
            </a:r>
            <a:endParaRPr lang="en-US"/>
          </a:p>
        </p:txBody>
      </p:sp>
      <p:sp>
        <p:nvSpPr>
          <p:cNvPr id="7" name="Picture Placeholder 13">
            <a:extLst>
              <a:ext uri="{FF2B5EF4-FFF2-40B4-BE49-F238E27FC236}">
                <a16:creationId xmlns:a16="http://schemas.microsoft.com/office/drawing/2014/main" id="{5BA4EB14-C3F7-9A4E-5793-524698E4CBD2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4204989" y="592110"/>
            <a:ext cx="7353897" cy="4544668"/>
          </a:xfrm>
        </p:spPr>
        <p:txBody>
          <a:bodyPr anchorCtr="1"/>
          <a:lstStyle>
            <a:lvl1pPr marL="0" indent="0" algn="ctr">
              <a:buNone/>
              <a:defRPr lang="en-US"/>
            </a:lvl1pPr>
            <a:lvl2pPr marL="0" lvl="0" indent="0" algn="ctr">
              <a:spcBef>
                <a:spcPts val="750"/>
              </a:spcBef>
              <a:buNone/>
              <a:defRPr lang="en-US" sz="2100"/>
            </a:lvl2pPr>
            <a:lvl3pPr marL="0" lvl="0" indent="0" algn="ctr">
              <a:spcBef>
                <a:spcPts val="750"/>
              </a:spcBef>
              <a:buNone/>
              <a:defRPr lang="en-US" sz="2100"/>
            </a:lvl3pPr>
            <a:lvl4pPr marL="0" lvl="0" indent="0" algn="ctr">
              <a:spcBef>
                <a:spcPts val="750"/>
              </a:spcBef>
              <a:buNone/>
              <a:defRPr lang="en-US" sz="2100"/>
            </a:lvl4pPr>
            <a:lvl5pPr marL="0" lvl="0" indent="0" algn="ctr">
              <a:spcBef>
                <a:spcPts val="750"/>
              </a:spcBef>
              <a:buNone/>
              <a:defRPr lang="en-US" sz="2100"/>
            </a:lvl5pPr>
            <a:lvl6pPr marL="0" marR="0" lvl="0" indent="0" algn="ctr" fontAlgn="auto">
              <a:spcBef>
                <a:spcPts val="750"/>
              </a:spcBef>
              <a:spcAft>
                <a:spcPts val="0"/>
              </a:spcAft>
              <a:buNone/>
              <a:tabLst/>
              <a:defRPr lang="en-US" sz="2100" b="0" i="0" u="none" strike="noStrike" cap="none" spc="0" baseline="0">
                <a:solidFill>
                  <a:srgbClr val="000000"/>
                </a:solidFill>
                <a:uFillTx/>
                <a:latin typeface="Arial"/>
              </a:defRPr>
            </a:lvl6pPr>
          </a:lstStyle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r>
              <a:rPr lang="en-US"/>
              <a:t>                  Insert Picture </a:t>
            </a:r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92E2380A-C902-B25A-DF65-12306B282114}"/>
              </a:ext>
            </a:extLst>
          </p:cNvPr>
          <p:cNvSpPr/>
          <p:nvPr/>
        </p:nvSpPr>
        <p:spPr>
          <a:xfrm>
            <a:off x="3571875" y="5928852"/>
            <a:ext cx="8620103" cy="927869"/>
          </a:xfrm>
          <a:prstGeom prst="rect">
            <a:avLst/>
          </a:prstGeom>
          <a:solidFill>
            <a:srgbClr val="000000"/>
          </a:solidFill>
          <a:ln w="12701" cap="flat">
            <a:solidFill>
              <a:srgbClr val="000000"/>
            </a:solidFill>
            <a:prstDash val="solid"/>
            <a:miter/>
          </a:ln>
        </p:spPr>
        <p:txBody>
          <a:bodyPr vert="horz" wrap="square" lIns="68580" tIns="34290" rIns="68580" bIns="34290" anchor="ctr" anchorCtr="1" compatLnSpc="1">
            <a:noAutofit/>
          </a:bodyPr>
          <a:lstStyle/>
          <a:p>
            <a:pPr marL="0" marR="0" lvl="0" indent="0" algn="ctr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350" b="0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  <p:pic>
        <p:nvPicPr>
          <p:cNvPr id="9" name="Graphic 9">
            <a:extLst>
              <a:ext uri="{FF2B5EF4-FFF2-40B4-BE49-F238E27FC236}">
                <a16:creationId xmlns:a16="http://schemas.microsoft.com/office/drawing/2014/main" id="{067018E9-FA5D-5A08-AD05-AB64174E29D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591161" y="6091085"/>
            <a:ext cx="2155185" cy="561213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24467983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0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24167C52-948C-CDCE-6757-6A098AEA8D17}"/>
              </a:ext>
            </a:extLst>
          </p:cNvPr>
          <p:cNvSpPr/>
          <p:nvPr/>
        </p:nvSpPr>
        <p:spPr>
          <a:xfrm>
            <a:off x="3571875" y="0"/>
            <a:ext cx="8620121" cy="6858000"/>
          </a:xfrm>
          <a:prstGeom prst="rect">
            <a:avLst/>
          </a:prstGeom>
          <a:solidFill>
            <a:srgbClr val="3D75BE"/>
          </a:solidFill>
          <a:ln w="12701" cap="flat">
            <a:noFill/>
            <a:prstDash val="solid"/>
            <a:miter/>
          </a:ln>
        </p:spPr>
        <p:txBody>
          <a:bodyPr vert="horz" wrap="square" lIns="68580" tIns="34290" rIns="68580" bIns="34290" anchor="ctr" anchorCtr="1" compatLnSpc="1">
            <a:noAutofit/>
          </a:bodyPr>
          <a:lstStyle/>
          <a:p>
            <a:pPr marL="0" marR="0" lvl="0" indent="0" algn="ctr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350" b="0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3" name="Picture Placeholder 13">
            <a:extLst>
              <a:ext uri="{FF2B5EF4-FFF2-40B4-BE49-F238E27FC236}">
                <a16:creationId xmlns:a16="http://schemas.microsoft.com/office/drawing/2014/main" id="{EC74F6B0-1DB5-7962-9E13-9462DBD2D793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4204989" y="592110"/>
            <a:ext cx="7353897" cy="5673778"/>
          </a:xfrm>
        </p:spPr>
        <p:txBody>
          <a:bodyPr anchorCtr="1"/>
          <a:lstStyle>
            <a:lvl1pPr marL="0" indent="0" algn="ctr">
              <a:buNone/>
              <a:defRPr lang="en-US"/>
            </a:lvl1pPr>
            <a:lvl2pPr marL="0" lvl="0" indent="0" algn="ctr">
              <a:spcBef>
                <a:spcPts val="750"/>
              </a:spcBef>
              <a:buNone/>
              <a:defRPr lang="en-US" sz="2100"/>
            </a:lvl2pPr>
            <a:lvl3pPr marL="0" lvl="0" indent="0" algn="ctr">
              <a:spcBef>
                <a:spcPts val="750"/>
              </a:spcBef>
              <a:buNone/>
              <a:defRPr lang="en-US" sz="2100"/>
            </a:lvl3pPr>
            <a:lvl4pPr marL="0" lvl="0" indent="0" algn="ctr">
              <a:spcBef>
                <a:spcPts val="750"/>
              </a:spcBef>
              <a:buNone/>
              <a:defRPr lang="en-US" sz="2100"/>
            </a:lvl4pPr>
            <a:lvl5pPr marL="0" lvl="0" indent="0" algn="ctr">
              <a:spcBef>
                <a:spcPts val="750"/>
              </a:spcBef>
              <a:buNone/>
              <a:defRPr lang="en-US" sz="2100"/>
            </a:lvl5pPr>
            <a:lvl6pPr marL="0" marR="0" lvl="0" indent="0" algn="ctr" fontAlgn="auto">
              <a:spcBef>
                <a:spcPts val="750"/>
              </a:spcBef>
              <a:spcAft>
                <a:spcPts val="0"/>
              </a:spcAft>
              <a:buNone/>
              <a:tabLst/>
              <a:defRPr lang="en-US" sz="2100" b="0" i="0" u="none" strike="noStrike" cap="none" spc="0" baseline="0">
                <a:solidFill>
                  <a:srgbClr val="000000"/>
                </a:solidFill>
                <a:uFillTx/>
                <a:latin typeface="Arial"/>
              </a:defRPr>
            </a:lvl6pPr>
          </a:lstStyle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r>
              <a:rPr lang="en-US"/>
              <a:t>                  Insert Picture </a:t>
            </a:r>
          </a:p>
        </p:txBody>
      </p:sp>
      <p:sp>
        <p:nvSpPr>
          <p:cNvPr id="4" name="Rectangle 11">
            <a:extLst>
              <a:ext uri="{FF2B5EF4-FFF2-40B4-BE49-F238E27FC236}">
                <a16:creationId xmlns:a16="http://schemas.microsoft.com/office/drawing/2014/main" id="{47E76384-4FCD-D3B1-9FA7-EC112322AF31}"/>
              </a:ext>
            </a:extLst>
          </p:cNvPr>
          <p:cNvSpPr/>
          <p:nvPr/>
        </p:nvSpPr>
        <p:spPr>
          <a:xfrm>
            <a:off x="0" y="0"/>
            <a:ext cx="3571875" cy="6858000"/>
          </a:xfrm>
          <a:prstGeom prst="rect">
            <a:avLst/>
          </a:prstGeom>
          <a:solidFill>
            <a:srgbClr val="000000"/>
          </a:solidFill>
          <a:ln cap="flat">
            <a:noFill/>
            <a:prstDash val="solid"/>
          </a:ln>
        </p:spPr>
        <p:txBody>
          <a:bodyPr vert="horz" wrap="square" lIns="68580" tIns="34290" rIns="68580" bIns="34290" anchor="ctr" anchorCtr="1" compatLnSpc="1">
            <a:noAutofit/>
          </a:bodyPr>
          <a:lstStyle/>
          <a:p>
            <a:pPr marL="0" marR="0" lvl="0" indent="0" algn="ctr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350" b="0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5" name="TextBox 1">
            <a:extLst>
              <a:ext uri="{FF2B5EF4-FFF2-40B4-BE49-F238E27FC236}">
                <a16:creationId xmlns:a16="http://schemas.microsoft.com/office/drawing/2014/main" id="{F344FBF3-FD08-E0EB-F4EB-B2F324330EE5}"/>
              </a:ext>
            </a:extLst>
          </p:cNvPr>
          <p:cNvSpPr txBox="1"/>
          <p:nvPr/>
        </p:nvSpPr>
        <p:spPr>
          <a:xfrm>
            <a:off x="8874179" y="-269821"/>
            <a:ext cx="184752" cy="27699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580" tIns="34290" rIns="68580" bIns="34290" anchor="t" anchorCtr="0" compatLnSpc="1">
            <a:spAutoFit/>
          </a:bodyPr>
          <a:lstStyle/>
          <a:p>
            <a:pPr marL="0" marR="0" lvl="0" indent="0" algn="l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350" b="0" i="0" u="none" strike="noStrike" kern="1200" cap="none" spc="0" baseline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" name="TextBox 2">
            <a:extLst>
              <a:ext uri="{FF2B5EF4-FFF2-40B4-BE49-F238E27FC236}">
                <a16:creationId xmlns:a16="http://schemas.microsoft.com/office/drawing/2014/main" id="{3D28F284-267B-3375-079B-2A4315D918D4}"/>
              </a:ext>
            </a:extLst>
          </p:cNvPr>
          <p:cNvSpPr txBox="1"/>
          <p:nvPr/>
        </p:nvSpPr>
        <p:spPr>
          <a:xfrm>
            <a:off x="7435124" y="-434714"/>
            <a:ext cx="184752" cy="27699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580" tIns="34290" rIns="68580" bIns="34290" anchor="t" anchorCtr="0" compatLnSpc="1">
            <a:spAutoFit/>
          </a:bodyPr>
          <a:lstStyle/>
          <a:p>
            <a:pPr marL="0" marR="0" lvl="0" indent="0" algn="l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350" b="0" i="0" u="none" strike="noStrike" kern="1200" cap="none" spc="0" baseline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817B642-6722-D853-9D55-58D1E2EAA65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 rot="16200004">
            <a:off x="-1182999" y="2093468"/>
            <a:ext cx="5937875" cy="3070071"/>
          </a:xfrm>
        </p:spPr>
        <p:txBody>
          <a:bodyPr anchor="t"/>
          <a:lstStyle>
            <a:lvl1pPr>
              <a:lnSpc>
                <a:spcPct val="85000"/>
              </a:lnSpc>
              <a:defRPr sz="6600" cap="all">
                <a:solidFill>
                  <a:srgbClr val="FFFFFF"/>
                </a:solidFill>
                <a:latin typeface="Impact" pitchFamily="34"/>
              </a:defRPr>
            </a:lvl1pPr>
          </a:lstStyle>
          <a:p>
            <a:pPr lvl="0"/>
            <a:r>
              <a:rPr lang="en-GB"/>
              <a:t>INSERT TITLE TEXT HERE</a:t>
            </a:r>
            <a:endParaRPr lang="en-US"/>
          </a:p>
        </p:txBody>
      </p:sp>
      <p:sp>
        <p:nvSpPr>
          <p:cNvPr id="8" name="Picture Placeholder 13">
            <a:extLst>
              <a:ext uri="{FF2B5EF4-FFF2-40B4-BE49-F238E27FC236}">
                <a16:creationId xmlns:a16="http://schemas.microsoft.com/office/drawing/2014/main" id="{A07E3380-122A-F096-B78B-FF08BA6D82DA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4204989" y="592110"/>
            <a:ext cx="7353897" cy="4544668"/>
          </a:xfrm>
        </p:spPr>
        <p:txBody>
          <a:bodyPr anchorCtr="1"/>
          <a:lstStyle>
            <a:lvl1pPr marL="0" indent="0" algn="ctr">
              <a:buNone/>
              <a:defRPr lang="en-US"/>
            </a:lvl1pPr>
            <a:lvl2pPr marL="0" lvl="0" indent="0" algn="ctr">
              <a:spcBef>
                <a:spcPts val="750"/>
              </a:spcBef>
              <a:buNone/>
              <a:defRPr lang="en-US" sz="2100"/>
            </a:lvl2pPr>
            <a:lvl3pPr marL="0" lvl="0" indent="0" algn="ctr">
              <a:spcBef>
                <a:spcPts val="750"/>
              </a:spcBef>
              <a:buNone/>
              <a:defRPr lang="en-US" sz="2100"/>
            </a:lvl3pPr>
            <a:lvl4pPr marL="0" lvl="0" indent="0" algn="ctr">
              <a:spcBef>
                <a:spcPts val="750"/>
              </a:spcBef>
              <a:buNone/>
              <a:defRPr lang="en-US" sz="2100"/>
            </a:lvl4pPr>
            <a:lvl5pPr marL="0" lvl="0" indent="0" algn="ctr">
              <a:spcBef>
                <a:spcPts val="750"/>
              </a:spcBef>
              <a:buNone/>
              <a:defRPr lang="en-US" sz="2100"/>
            </a:lvl5pPr>
            <a:lvl6pPr marL="0" marR="0" lvl="0" indent="0" algn="ctr" fontAlgn="auto">
              <a:spcBef>
                <a:spcPts val="750"/>
              </a:spcBef>
              <a:spcAft>
                <a:spcPts val="0"/>
              </a:spcAft>
              <a:buNone/>
              <a:tabLst/>
              <a:defRPr lang="en-US" sz="2100" b="0" i="0" u="none" strike="noStrike" cap="none" spc="0" baseline="0">
                <a:solidFill>
                  <a:srgbClr val="000000"/>
                </a:solidFill>
                <a:uFillTx/>
                <a:latin typeface="Arial"/>
              </a:defRPr>
            </a:lvl6pPr>
          </a:lstStyle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r>
              <a:rPr lang="en-US"/>
              <a:t>                  Insert Picture </a:t>
            </a:r>
          </a:p>
        </p:txBody>
      </p:sp>
      <p:pic>
        <p:nvPicPr>
          <p:cNvPr id="11" name="Graphic 9">
            <a:extLst>
              <a:ext uri="{FF2B5EF4-FFF2-40B4-BE49-F238E27FC236}">
                <a16:creationId xmlns:a16="http://schemas.microsoft.com/office/drawing/2014/main" id="{27A1FD76-CCC7-FC8A-DF20-96C8FA6BF97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191565" y="6202671"/>
            <a:ext cx="1741211" cy="453413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27911246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6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33106641-A37A-CD2A-11FC-A80E277FB8BB}"/>
              </a:ext>
            </a:extLst>
          </p:cNvPr>
          <p:cNvSpPr/>
          <p:nvPr/>
        </p:nvSpPr>
        <p:spPr>
          <a:xfrm>
            <a:off x="1" y="0"/>
            <a:ext cx="12191996" cy="6858000"/>
          </a:xfrm>
          <a:prstGeom prst="rect">
            <a:avLst/>
          </a:prstGeom>
          <a:solidFill>
            <a:srgbClr val="FF3A58"/>
          </a:solidFill>
          <a:ln w="12701" cap="flat">
            <a:solidFill>
              <a:srgbClr val="2F528F"/>
            </a:solidFill>
            <a:prstDash val="solid"/>
            <a:miter/>
          </a:ln>
        </p:spPr>
        <p:txBody>
          <a:bodyPr vert="horz" wrap="square" lIns="68580" tIns="34290" rIns="68580" bIns="34290" anchor="ctr" anchorCtr="1" compatLnSpc="1">
            <a:noAutofit/>
          </a:bodyPr>
          <a:lstStyle/>
          <a:p>
            <a:pPr marL="0" marR="0" lvl="0" indent="0" algn="ctr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350" b="0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3" name="Rectangle 11">
            <a:extLst>
              <a:ext uri="{FF2B5EF4-FFF2-40B4-BE49-F238E27FC236}">
                <a16:creationId xmlns:a16="http://schemas.microsoft.com/office/drawing/2014/main" id="{6E3F23D8-6C48-E908-9D68-5C5A87518FB4}"/>
              </a:ext>
            </a:extLst>
          </p:cNvPr>
          <p:cNvSpPr/>
          <p:nvPr/>
        </p:nvSpPr>
        <p:spPr>
          <a:xfrm>
            <a:off x="0" y="0"/>
            <a:ext cx="3571875" cy="6858000"/>
          </a:xfrm>
          <a:prstGeom prst="rect">
            <a:avLst/>
          </a:prstGeom>
          <a:solidFill>
            <a:srgbClr val="000000"/>
          </a:solidFill>
          <a:ln cap="flat">
            <a:noFill/>
            <a:prstDash val="solid"/>
          </a:ln>
        </p:spPr>
        <p:txBody>
          <a:bodyPr vert="horz" wrap="square" lIns="68580" tIns="34290" rIns="68580" bIns="34290" anchor="ctr" anchorCtr="1" compatLnSpc="1">
            <a:noAutofit/>
          </a:bodyPr>
          <a:lstStyle/>
          <a:p>
            <a:pPr marL="0" marR="0" lvl="0" indent="0" algn="ctr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350" b="0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4" name="TextBox 1">
            <a:extLst>
              <a:ext uri="{FF2B5EF4-FFF2-40B4-BE49-F238E27FC236}">
                <a16:creationId xmlns:a16="http://schemas.microsoft.com/office/drawing/2014/main" id="{94DECD9F-0691-A7C7-D4E3-6A22B4270829}"/>
              </a:ext>
            </a:extLst>
          </p:cNvPr>
          <p:cNvSpPr txBox="1"/>
          <p:nvPr/>
        </p:nvSpPr>
        <p:spPr>
          <a:xfrm>
            <a:off x="8874179" y="-269821"/>
            <a:ext cx="184752" cy="27699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580" tIns="34290" rIns="68580" bIns="34290" anchor="t" anchorCtr="0" compatLnSpc="1">
            <a:spAutoFit/>
          </a:bodyPr>
          <a:lstStyle/>
          <a:p>
            <a:pPr marL="0" marR="0" lvl="0" indent="0" algn="l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350" b="0" i="0" u="none" strike="noStrike" kern="1200" cap="none" spc="0" baseline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" name="TextBox 2">
            <a:extLst>
              <a:ext uri="{FF2B5EF4-FFF2-40B4-BE49-F238E27FC236}">
                <a16:creationId xmlns:a16="http://schemas.microsoft.com/office/drawing/2014/main" id="{696E7F0D-84ED-BC0C-14FC-83FCD98E700D}"/>
              </a:ext>
            </a:extLst>
          </p:cNvPr>
          <p:cNvSpPr txBox="1"/>
          <p:nvPr/>
        </p:nvSpPr>
        <p:spPr>
          <a:xfrm>
            <a:off x="7435124" y="-434714"/>
            <a:ext cx="184752" cy="27699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580" tIns="34290" rIns="68580" bIns="34290" anchor="t" anchorCtr="0" compatLnSpc="1">
            <a:spAutoFit/>
          </a:bodyPr>
          <a:lstStyle/>
          <a:p>
            <a:pPr marL="0" marR="0" lvl="0" indent="0" algn="l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350" b="0" i="0" u="none" strike="noStrike" kern="1200" cap="none" spc="0" baseline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6BDC4438-0A85-F1D9-6143-72E5E76A53C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 rot="16200004">
            <a:off x="-1182999" y="2093468"/>
            <a:ext cx="5937875" cy="3070071"/>
          </a:xfrm>
        </p:spPr>
        <p:txBody>
          <a:bodyPr anchor="t"/>
          <a:lstStyle>
            <a:lvl1pPr>
              <a:lnSpc>
                <a:spcPct val="85000"/>
              </a:lnSpc>
              <a:defRPr sz="6600" cap="all">
                <a:solidFill>
                  <a:srgbClr val="FFFFFF"/>
                </a:solidFill>
                <a:latin typeface="Impact" pitchFamily="34"/>
              </a:defRPr>
            </a:lvl1pPr>
          </a:lstStyle>
          <a:p>
            <a:pPr lvl="0"/>
            <a:r>
              <a:rPr lang="en-GB"/>
              <a:t>INSERT TITLE TEXT HERE</a:t>
            </a:r>
            <a:endParaRPr lang="en-US"/>
          </a:p>
        </p:txBody>
      </p:sp>
      <p:pic>
        <p:nvPicPr>
          <p:cNvPr id="7" name="Picture 28" descr="A person in a white coat&#10;&#10;Description automatically generated with low confidence">
            <a:extLst>
              <a:ext uri="{FF2B5EF4-FFF2-40B4-BE49-F238E27FC236}">
                <a16:creationId xmlns:a16="http://schemas.microsoft.com/office/drawing/2014/main" id="{BF6DD3DF-F177-D788-A7D4-2A543794B3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3043" y="432538"/>
            <a:ext cx="9123544" cy="513199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078FC78-0229-539A-2652-B6A68E83DE8B}"/>
              </a:ext>
            </a:extLst>
          </p:cNvPr>
          <p:cNvSpPr/>
          <p:nvPr/>
        </p:nvSpPr>
        <p:spPr>
          <a:xfrm>
            <a:off x="3571875" y="5928852"/>
            <a:ext cx="8620103" cy="927869"/>
          </a:xfrm>
          <a:prstGeom prst="rect">
            <a:avLst/>
          </a:prstGeom>
          <a:solidFill>
            <a:srgbClr val="000000"/>
          </a:solidFill>
          <a:ln w="12701" cap="flat">
            <a:solidFill>
              <a:srgbClr val="000000"/>
            </a:solidFill>
            <a:prstDash val="solid"/>
            <a:miter/>
          </a:ln>
        </p:spPr>
        <p:txBody>
          <a:bodyPr vert="horz" wrap="square" lIns="68580" tIns="34290" rIns="68580" bIns="34290" anchor="ctr" anchorCtr="1" compatLnSpc="1">
            <a:noAutofit/>
          </a:bodyPr>
          <a:lstStyle/>
          <a:p>
            <a:pPr marL="0" marR="0" lvl="0" indent="0" algn="ctr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350" b="0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DF7314EE-AFEE-56CD-1B79-C79CE5232DB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591161" y="6091085"/>
            <a:ext cx="2155185" cy="561213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31607536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8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1B97AEF9-5163-0CF3-7D06-494DF0B44EC8}"/>
              </a:ext>
            </a:extLst>
          </p:cNvPr>
          <p:cNvSpPr/>
          <p:nvPr/>
        </p:nvSpPr>
        <p:spPr>
          <a:xfrm>
            <a:off x="1" y="0"/>
            <a:ext cx="12191996" cy="6858000"/>
          </a:xfrm>
          <a:prstGeom prst="rect">
            <a:avLst/>
          </a:prstGeom>
          <a:solidFill>
            <a:srgbClr val="1CA58F"/>
          </a:solidFill>
          <a:ln cap="flat">
            <a:noFill/>
            <a:prstDash val="solid"/>
          </a:ln>
        </p:spPr>
        <p:txBody>
          <a:bodyPr vert="horz" wrap="square" lIns="68580" tIns="34290" rIns="68580" bIns="34290" anchor="ctr" anchorCtr="1" compatLnSpc="1">
            <a:noAutofit/>
          </a:bodyPr>
          <a:lstStyle/>
          <a:p>
            <a:pPr marL="0" marR="0" lvl="0" indent="0" algn="ctr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350" b="0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3" name="Rectangle 11">
            <a:extLst>
              <a:ext uri="{FF2B5EF4-FFF2-40B4-BE49-F238E27FC236}">
                <a16:creationId xmlns:a16="http://schemas.microsoft.com/office/drawing/2014/main" id="{B0807116-9AAB-34FF-8668-1DD009576CB8}"/>
              </a:ext>
            </a:extLst>
          </p:cNvPr>
          <p:cNvSpPr/>
          <p:nvPr/>
        </p:nvSpPr>
        <p:spPr>
          <a:xfrm>
            <a:off x="0" y="0"/>
            <a:ext cx="3571875" cy="6858000"/>
          </a:xfrm>
          <a:prstGeom prst="rect">
            <a:avLst/>
          </a:prstGeom>
          <a:solidFill>
            <a:srgbClr val="000000"/>
          </a:solidFill>
          <a:ln cap="flat">
            <a:noFill/>
            <a:prstDash val="solid"/>
          </a:ln>
        </p:spPr>
        <p:txBody>
          <a:bodyPr vert="horz" wrap="square" lIns="68580" tIns="34290" rIns="68580" bIns="34290" anchor="ctr" anchorCtr="1" compatLnSpc="1">
            <a:noAutofit/>
          </a:bodyPr>
          <a:lstStyle/>
          <a:p>
            <a:pPr marL="0" marR="0" lvl="0" indent="0" algn="ctr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350" b="0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4" name="TextBox 1">
            <a:extLst>
              <a:ext uri="{FF2B5EF4-FFF2-40B4-BE49-F238E27FC236}">
                <a16:creationId xmlns:a16="http://schemas.microsoft.com/office/drawing/2014/main" id="{105B3AFA-3E5F-C938-75FA-E712D99FA3F7}"/>
              </a:ext>
            </a:extLst>
          </p:cNvPr>
          <p:cNvSpPr txBox="1"/>
          <p:nvPr/>
        </p:nvSpPr>
        <p:spPr>
          <a:xfrm>
            <a:off x="8874179" y="-269821"/>
            <a:ext cx="184752" cy="27699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580" tIns="34290" rIns="68580" bIns="34290" anchor="t" anchorCtr="0" compatLnSpc="1">
            <a:spAutoFit/>
          </a:bodyPr>
          <a:lstStyle/>
          <a:p>
            <a:pPr marL="0" marR="0" lvl="0" indent="0" algn="l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350" b="0" i="0" u="none" strike="noStrike" kern="1200" cap="none" spc="0" baseline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" name="TextBox 2">
            <a:extLst>
              <a:ext uri="{FF2B5EF4-FFF2-40B4-BE49-F238E27FC236}">
                <a16:creationId xmlns:a16="http://schemas.microsoft.com/office/drawing/2014/main" id="{08DA9E42-C199-B57A-F8BD-2D21F3CC8FE5}"/>
              </a:ext>
            </a:extLst>
          </p:cNvPr>
          <p:cNvSpPr txBox="1"/>
          <p:nvPr/>
        </p:nvSpPr>
        <p:spPr>
          <a:xfrm>
            <a:off x="7435124" y="-434714"/>
            <a:ext cx="184752" cy="27699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580" tIns="34290" rIns="68580" bIns="34290" anchor="t" anchorCtr="0" compatLnSpc="1">
            <a:spAutoFit/>
          </a:bodyPr>
          <a:lstStyle/>
          <a:p>
            <a:pPr marL="0" marR="0" lvl="0" indent="0" algn="l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350" b="0" i="0" u="none" strike="noStrike" kern="1200" cap="none" spc="0" baseline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163F0E7B-8D61-4A22-42C6-00413288910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 rot="16200004">
            <a:off x="-1182999" y="2093468"/>
            <a:ext cx="5937875" cy="3070071"/>
          </a:xfrm>
        </p:spPr>
        <p:txBody>
          <a:bodyPr anchor="t"/>
          <a:lstStyle>
            <a:lvl1pPr>
              <a:lnSpc>
                <a:spcPct val="85000"/>
              </a:lnSpc>
              <a:defRPr sz="6600" cap="all">
                <a:solidFill>
                  <a:srgbClr val="FFFFFF"/>
                </a:solidFill>
                <a:latin typeface="Impact" pitchFamily="34"/>
              </a:defRPr>
            </a:lvl1pPr>
          </a:lstStyle>
          <a:p>
            <a:pPr lvl="0"/>
            <a:r>
              <a:rPr lang="en-GB"/>
              <a:t>INSERT TITLE TEXT HERE</a:t>
            </a:r>
            <a:endParaRPr lang="en-US"/>
          </a:p>
        </p:txBody>
      </p:sp>
      <p:pic>
        <p:nvPicPr>
          <p:cNvPr id="7" name="Picture 7" descr="A person wearing a hat and sunglasses&#10;&#10;Description automatically generated with low confidence">
            <a:extLst>
              <a:ext uri="{FF2B5EF4-FFF2-40B4-BE49-F238E27FC236}">
                <a16:creationId xmlns:a16="http://schemas.microsoft.com/office/drawing/2014/main" id="{AB5518C1-E134-25A6-B5E4-936DE0E3DB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8233" y="323589"/>
            <a:ext cx="9219219" cy="5185809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8" name="Rectangle 9">
            <a:extLst>
              <a:ext uri="{FF2B5EF4-FFF2-40B4-BE49-F238E27FC236}">
                <a16:creationId xmlns:a16="http://schemas.microsoft.com/office/drawing/2014/main" id="{79DE9154-419B-CAAA-BE97-CCD27EC4C9DF}"/>
              </a:ext>
            </a:extLst>
          </p:cNvPr>
          <p:cNvSpPr/>
          <p:nvPr/>
        </p:nvSpPr>
        <p:spPr>
          <a:xfrm>
            <a:off x="3571875" y="5928852"/>
            <a:ext cx="8620103" cy="927869"/>
          </a:xfrm>
          <a:prstGeom prst="rect">
            <a:avLst/>
          </a:prstGeom>
          <a:solidFill>
            <a:srgbClr val="000000"/>
          </a:solidFill>
          <a:ln w="12701" cap="flat">
            <a:solidFill>
              <a:srgbClr val="000000"/>
            </a:solidFill>
            <a:prstDash val="solid"/>
            <a:miter/>
          </a:ln>
        </p:spPr>
        <p:txBody>
          <a:bodyPr vert="horz" wrap="square" lIns="68580" tIns="34290" rIns="68580" bIns="34290" anchor="ctr" anchorCtr="1" compatLnSpc="1">
            <a:noAutofit/>
          </a:bodyPr>
          <a:lstStyle/>
          <a:p>
            <a:pPr marL="0" marR="0" lvl="0" indent="0" algn="ctr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350" b="0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  <p:pic>
        <p:nvPicPr>
          <p:cNvPr id="9" name="Graphic 10">
            <a:extLst>
              <a:ext uri="{FF2B5EF4-FFF2-40B4-BE49-F238E27FC236}">
                <a16:creationId xmlns:a16="http://schemas.microsoft.com/office/drawing/2014/main" id="{ACFC8B7E-B9AB-C387-48B8-0B541A32D7B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591161" y="6091085"/>
            <a:ext cx="2155185" cy="561213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17977905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9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8F05EF92-5B0F-1084-7726-DBB76FEDFABB}"/>
              </a:ext>
            </a:extLst>
          </p:cNvPr>
          <p:cNvSpPr/>
          <p:nvPr/>
        </p:nvSpPr>
        <p:spPr>
          <a:xfrm>
            <a:off x="1" y="0"/>
            <a:ext cx="12191996" cy="6858000"/>
          </a:xfrm>
          <a:prstGeom prst="rect">
            <a:avLst/>
          </a:prstGeom>
          <a:solidFill>
            <a:srgbClr val="F9A818"/>
          </a:solidFill>
          <a:ln cap="flat">
            <a:noFill/>
            <a:prstDash val="solid"/>
          </a:ln>
        </p:spPr>
        <p:txBody>
          <a:bodyPr vert="horz" wrap="square" lIns="68580" tIns="34290" rIns="68580" bIns="34290" anchor="ctr" anchorCtr="1" compatLnSpc="1">
            <a:noAutofit/>
          </a:bodyPr>
          <a:lstStyle/>
          <a:p>
            <a:pPr marL="0" marR="0" lvl="0" indent="0" algn="ctr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350" b="0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3" name="Rectangle 11">
            <a:extLst>
              <a:ext uri="{FF2B5EF4-FFF2-40B4-BE49-F238E27FC236}">
                <a16:creationId xmlns:a16="http://schemas.microsoft.com/office/drawing/2014/main" id="{1B16606D-D18B-5963-E79A-C4FB0FD42F48}"/>
              </a:ext>
            </a:extLst>
          </p:cNvPr>
          <p:cNvSpPr/>
          <p:nvPr/>
        </p:nvSpPr>
        <p:spPr>
          <a:xfrm>
            <a:off x="0" y="0"/>
            <a:ext cx="3571875" cy="6858000"/>
          </a:xfrm>
          <a:prstGeom prst="rect">
            <a:avLst/>
          </a:prstGeom>
          <a:solidFill>
            <a:srgbClr val="000000"/>
          </a:solidFill>
          <a:ln cap="flat">
            <a:noFill/>
            <a:prstDash val="solid"/>
          </a:ln>
        </p:spPr>
        <p:txBody>
          <a:bodyPr vert="horz" wrap="square" lIns="68580" tIns="34290" rIns="68580" bIns="34290" anchor="ctr" anchorCtr="1" compatLnSpc="1">
            <a:noAutofit/>
          </a:bodyPr>
          <a:lstStyle/>
          <a:p>
            <a:pPr marL="0" marR="0" lvl="0" indent="0" algn="ctr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350" b="0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4" name="TextBox 1">
            <a:extLst>
              <a:ext uri="{FF2B5EF4-FFF2-40B4-BE49-F238E27FC236}">
                <a16:creationId xmlns:a16="http://schemas.microsoft.com/office/drawing/2014/main" id="{87A22A16-B1B7-826F-1DC6-88CDC172E0B6}"/>
              </a:ext>
            </a:extLst>
          </p:cNvPr>
          <p:cNvSpPr txBox="1"/>
          <p:nvPr/>
        </p:nvSpPr>
        <p:spPr>
          <a:xfrm>
            <a:off x="8874179" y="-269821"/>
            <a:ext cx="184752" cy="27699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580" tIns="34290" rIns="68580" bIns="34290" anchor="t" anchorCtr="0" compatLnSpc="1">
            <a:spAutoFit/>
          </a:bodyPr>
          <a:lstStyle/>
          <a:p>
            <a:pPr marL="0" marR="0" lvl="0" indent="0" algn="l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350" b="0" i="0" u="none" strike="noStrike" kern="1200" cap="none" spc="0" baseline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" name="TextBox 2">
            <a:extLst>
              <a:ext uri="{FF2B5EF4-FFF2-40B4-BE49-F238E27FC236}">
                <a16:creationId xmlns:a16="http://schemas.microsoft.com/office/drawing/2014/main" id="{3B95A1CA-2BCF-6A71-BCEF-4A9E579C9AEA}"/>
              </a:ext>
            </a:extLst>
          </p:cNvPr>
          <p:cNvSpPr txBox="1"/>
          <p:nvPr/>
        </p:nvSpPr>
        <p:spPr>
          <a:xfrm>
            <a:off x="7435124" y="-434714"/>
            <a:ext cx="184752" cy="27699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580" tIns="34290" rIns="68580" bIns="34290" anchor="t" anchorCtr="0" compatLnSpc="1">
            <a:spAutoFit/>
          </a:bodyPr>
          <a:lstStyle/>
          <a:p>
            <a:pPr marL="0" marR="0" lvl="0" indent="0" algn="l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350" b="0" i="0" u="none" strike="noStrike" kern="1200" cap="none" spc="0" baseline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2F2C3C61-C963-22CE-782D-CAADB2866C0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 rot="16200004">
            <a:off x="-1182999" y="2093468"/>
            <a:ext cx="5937875" cy="3070071"/>
          </a:xfrm>
        </p:spPr>
        <p:txBody>
          <a:bodyPr anchor="t"/>
          <a:lstStyle>
            <a:lvl1pPr>
              <a:lnSpc>
                <a:spcPct val="85000"/>
              </a:lnSpc>
              <a:defRPr sz="6600" cap="all">
                <a:solidFill>
                  <a:srgbClr val="FFFFFF"/>
                </a:solidFill>
                <a:latin typeface="Impact" pitchFamily="34"/>
              </a:defRPr>
            </a:lvl1pPr>
          </a:lstStyle>
          <a:p>
            <a:pPr lvl="0"/>
            <a:r>
              <a:rPr lang="en-GB"/>
              <a:t>INSERT TITLE TEXT HERE</a:t>
            </a:r>
            <a:endParaRPr lang="en-US"/>
          </a:p>
        </p:txBody>
      </p:sp>
      <p:pic>
        <p:nvPicPr>
          <p:cNvPr id="7" name="Picture 7">
            <a:extLst>
              <a:ext uri="{FF2B5EF4-FFF2-40B4-BE49-F238E27FC236}">
                <a16:creationId xmlns:a16="http://schemas.microsoft.com/office/drawing/2014/main" id="{E0133035-A200-33B0-5906-05E9E866CF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5673" y="369337"/>
            <a:ext cx="9561780" cy="5390223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8" name="Rectangle 9">
            <a:extLst>
              <a:ext uri="{FF2B5EF4-FFF2-40B4-BE49-F238E27FC236}">
                <a16:creationId xmlns:a16="http://schemas.microsoft.com/office/drawing/2014/main" id="{F54095E9-BB06-BF62-15DF-9263C03A324C}"/>
              </a:ext>
            </a:extLst>
          </p:cNvPr>
          <p:cNvSpPr/>
          <p:nvPr/>
        </p:nvSpPr>
        <p:spPr>
          <a:xfrm>
            <a:off x="3571875" y="5928852"/>
            <a:ext cx="8620103" cy="927869"/>
          </a:xfrm>
          <a:prstGeom prst="rect">
            <a:avLst/>
          </a:prstGeom>
          <a:solidFill>
            <a:srgbClr val="000000"/>
          </a:solidFill>
          <a:ln w="12701" cap="flat">
            <a:solidFill>
              <a:srgbClr val="000000"/>
            </a:solidFill>
            <a:prstDash val="solid"/>
            <a:miter/>
          </a:ln>
        </p:spPr>
        <p:txBody>
          <a:bodyPr vert="horz" wrap="square" lIns="68580" tIns="34290" rIns="68580" bIns="34290" anchor="ctr" anchorCtr="1" compatLnSpc="1">
            <a:noAutofit/>
          </a:bodyPr>
          <a:lstStyle/>
          <a:p>
            <a:pPr marL="0" marR="0" lvl="0" indent="0" algn="ctr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350" b="0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  <p:pic>
        <p:nvPicPr>
          <p:cNvPr id="9" name="Graphic 10">
            <a:extLst>
              <a:ext uri="{FF2B5EF4-FFF2-40B4-BE49-F238E27FC236}">
                <a16:creationId xmlns:a16="http://schemas.microsoft.com/office/drawing/2014/main" id="{3D915899-52FF-05EE-B194-E13D48AC82D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591161" y="6091085"/>
            <a:ext cx="2155185" cy="561213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41305346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  <p:hf sldNum="0" hdr="0" ftr="0" dt="0"/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5A3913D3-D5F1-D2ED-8F81-0B7765D2EF99}"/>
              </a:ext>
            </a:extLst>
          </p:cNvPr>
          <p:cNvSpPr/>
          <p:nvPr/>
        </p:nvSpPr>
        <p:spPr>
          <a:xfrm>
            <a:off x="1" y="0"/>
            <a:ext cx="12191996" cy="6858000"/>
          </a:xfrm>
          <a:prstGeom prst="rect">
            <a:avLst/>
          </a:prstGeom>
          <a:solidFill>
            <a:srgbClr val="ED86B3"/>
          </a:solidFill>
          <a:ln cap="flat">
            <a:noFill/>
            <a:prstDash val="solid"/>
          </a:ln>
        </p:spPr>
        <p:txBody>
          <a:bodyPr vert="horz" wrap="square" lIns="68580" tIns="34290" rIns="68580" bIns="34290" anchor="ctr" anchorCtr="1" compatLnSpc="1">
            <a:noAutofit/>
          </a:bodyPr>
          <a:lstStyle/>
          <a:p>
            <a:pPr marL="0" marR="0" lvl="0" indent="0" algn="ctr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350" b="0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3" name="Rectangle 11">
            <a:extLst>
              <a:ext uri="{FF2B5EF4-FFF2-40B4-BE49-F238E27FC236}">
                <a16:creationId xmlns:a16="http://schemas.microsoft.com/office/drawing/2014/main" id="{1775DCF9-FDD9-DED3-4D0F-AAD051125CE0}"/>
              </a:ext>
            </a:extLst>
          </p:cNvPr>
          <p:cNvSpPr/>
          <p:nvPr/>
        </p:nvSpPr>
        <p:spPr>
          <a:xfrm>
            <a:off x="0" y="0"/>
            <a:ext cx="3571875" cy="6858000"/>
          </a:xfrm>
          <a:prstGeom prst="rect">
            <a:avLst/>
          </a:prstGeom>
          <a:solidFill>
            <a:srgbClr val="000000"/>
          </a:solidFill>
          <a:ln cap="flat">
            <a:noFill/>
            <a:prstDash val="solid"/>
          </a:ln>
        </p:spPr>
        <p:txBody>
          <a:bodyPr vert="horz" wrap="square" lIns="68580" tIns="34290" rIns="68580" bIns="34290" anchor="ctr" anchorCtr="1" compatLnSpc="1">
            <a:noAutofit/>
          </a:bodyPr>
          <a:lstStyle/>
          <a:p>
            <a:pPr marL="0" marR="0" lvl="0" indent="0" algn="ctr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350" b="0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4" name="TextBox 1">
            <a:extLst>
              <a:ext uri="{FF2B5EF4-FFF2-40B4-BE49-F238E27FC236}">
                <a16:creationId xmlns:a16="http://schemas.microsoft.com/office/drawing/2014/main" id="{90338BA8-91D1-9CD6-9103-E5A483EB6ECB}"/>
              </a:ext>
            </a:extLst>
          </p:cNvPr>
          <p:cNvSpPr txBox="1"/>
          <p:nvPr/>
        </p:nvSpPr>
        <p:spPr>
          <a:xfrm>
            <a:off x="8874179" y="-269821"/>
            <a:ext cx="184752" cy="27699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580" tIns="34290" rIns="68580" bIns="34290" anchor="t" anchorCtr="0" compatLnSpc="1">
            <a:spAutoFit/>
          </a:bodyPr>
          <a:lstStyle/>
          <a:p>
            <a:pPr marL="0" marR="0" lvl="0" indent="0" algn="l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350" b="0" i="0" u="none" strike="noStrike" kern="1200" cap="none" spc="0" baseline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" name="TextBox 2">
            <a:extLst>
              <a:ext uri="{FF2B5EF4-FFF2-40B4-BE49-F238E27FC236}">
                <a16:creationId xmlns:a16="http://schemas.microsoft.com/office/drawing/2014/main" id="{D5653BDA-344B-DF98-0A6F-6E7030B5117B}"/>
              </a:ext>
            </a:extLst>
          </p:cNvPr>
          <p:cNvSpPr txBox="1"/>
          <p:nvPr/>
        </p:nvSpPr>
        <p:spPr>
          <a:xfrm>
            <a:off x="7435124" y="-434714"/>
            <a:ext cx="184752" cy="27699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580" tIns="34290" rIns="68580" bIns="34290" anchor="t" anchorCtr="0" compatLnSpc="1">
            <a:spAutoFit/>
          </a:bodyPr>
          <a:lstStyle/>
          <a:p>
            <a:pPr marL="0" marR="0" lvl="0" indent="0" algn="l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350" b="0" i="0" u="none" strike="noStrike" kern="1200" cap="none" spc="0" baseline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08DCAA9-9A4E-1A9C-0E36-F8CE3BAD977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 rot="16200004">
            <a:off x="-1182999" y="2093468"/>
            <a:ext cx="5937875" cy="3070071"/>
          </a:xfrm>
        </p:spPr>
        <p:txBody>
          <a:bodyPr anchor="t"/>
          <a:lstStyle>
            <a:lvl1pPr>
              <a:lnSpc>
                <a:spcPct val="85000"/>
              </a:lnSpc>
              <a:defRPr sz="6600" cap="all">
                <a:solidFill>
                  <a:srgbClr val="FFFFFF"/>
                </a:solidFill>
                <a:latin typeface="Impact" pitchFamily="34"/>
              </a:defRPr>
            </a:lvl1pPr>
          </a:lstStyle>
          <a:p>
            <a:pPr lvl="0"/>
            <a:r>
              <a:rPr lang="en-GB"/>
              <a:t>INSERT TITLE TEXT HERE</a:t>
            </a:r>
            <a:endParaRPr lang="en-US"/>
          </a:p>
        </p:txBody>
      </p:sp>
      <p:pic>
        <p:nvPicPr>
          <p:cNvPr id="7" name="Picture 6" descr="A person looking at a computer screen&#10;&#10;Description automatically generated with low confidence">
            <a:extLst>
              <a:ext uri="{FF2B5EF4-FFF2-40B4-BE49-F238E27FC236}">
                <a16:creationId xmlns:a16="http://schemas.microsoft.com/office/drawing/2014/main" id="{58CF5BEE-C577-6C01-D169-78E7E8BD94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3273" y="0"/>
            <a:ext cx="9966731" cy="560628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8" name="Rectangle 8">
            <a:extLst>
              <a:ext uri="{FF2B5EF4-FFF2-40B4-BE49-F238E27FC236}">
                <a16:creationId xmlns:a16="http://schemas.microsoft.com/office/drawing/2014/main" id="{EB0C70EF-8807-55AE-7369-F04746C0884F}"/>
              </a:ext>
            </a:extLst>
          </p:cNvPr>
          <p:cNvSpPr/>
          <p:nvPr/>
        </p:nvSpPr>
        <p:spPr>
          <a:xfrm>
            <a:off x="3571875" y="5928852"/>
            <a:ext cx="8620103" cy="927869"/>
          </a:xfrm>
          <a:prstGeom prst="rect">
            <a:avLst/>
          </a:prstGeom>
          <a:solidFill>
            <a:srgbClr val="000000"/>
          </a:solidFill>
          <a:ln w="12701" cap="flat">
            <a:solidFill>
              <a:srgbClr val="000000"/>
            </a:solidFill>
            <a:prstDash val="solid"/>
            <a:miter/>
          </a:ln>
        </p:spPr>
        <p:txBody>
          <a:bodyPr vert="horz" wrap="square" lIns="68580" tIns="34290" rIns="68580" bIns="34290" anchor="ctr" anchorCtr="1" compatLnSpc="1">
            <a:noAutofit/>
          </a:bodyPr>
          <a:lstStyle/>
          <a:p>
            <a:pPr marL="0" marR="0" lvl="0" indent="0" algn="ctr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350" b="0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  <p:pic>
        <p:nvPicPr>
          <p:cNvPr id="9" name="Graphic 9">
            <a:extLst>
              <a:ext uri="{FF2B5EF4-FFF2-40B4-BE49-F238E27FC236}">
                <a16:creationId xmlns:a16="http://schemas.microsoft.com/office/drawing/2014/main" id="{E9DBB94C-D10A-4F9A-8735-EFDE64BADCE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591161" y="6091085"/>
            <a:ext cx="2155185" cy="561213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31427612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4646A0E3-EEF7-0724-C0B2-09595CED26C3}"/>
              </a:ext>
            </a:extLst>
          </p:cNvPr>
          <p:cNvSpPr/>
          <p:nvPr/>
        </p:nvSpPr>
        <p:spPr>
          <a:xfrm>
            <a:off x="1" y="0"/>
            <a:ext cx="12191996" cy="6858000"/>
          </a:xfrm>
          <a:prstGeom prst="rect">
            <a:avLst/>
          </a:prstGeom>
          <a:solidFill>
            <a:srgbClr val="3D75BE"/>
          </a:solidFill>
          <a:ln cap="flat">
            <a:noFill/>
            <a:prstDash val="solid"/>
          </a:ln>
        </p:spPr>
        <p:txBody>
          <a:bodyPr vert="horz" wrap="square" lIns="68580" tIns="34290" rIns="68580" bIns="34290" anchor="ctr" anchorCtr="1" compatLnSpc="1">
            <a:noAutofit/>
          </a:bodyPr>
          <a:lstStyle/>
          <a:p>
            <a:pPr marL="0" marR="0" lvl="0" indent="0" algn="ctr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350" b="0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3" name="Rectangle 11">
            <a:extLst>
              <a:ext uri="{FF2B5EF4-FFF2-40B4-BE49-F238E27FC236}">
                <a16:creationId xmlns:a16="http://schemas.microsoft.com/office/drawing/2014/main" id="{49ED2022-EFCA-785D-78DC-9FB9634190AA}"/>
              </a:ext>
            </a:extLst>
          </p:cNvPr>
          <p:cNvSpPr/>
          <p:nvPr/>
        </p:nvSpPr>
        <p:spPr>
          <a:xfrm>
            <a:off x="0" y="0"/>
            <a:ext cx="3571875" cy="6858000"/>
          </a:xfrm>
          <a:prstGeom prst="rect">
            <a:avLst/>
          </a:prstGeom>
          <a:solidFill>
            <a:srgbClr val="000000"/>
          </a:solidFill>
          <a:ln cap="flat">
            <a:noFill/>
            <a:prstDash val="solid"/>
          </a:ln>
        </p:spPr>
        <p:txBody>
          <a:bodyPr vert="horz" wrap="square" lIns="68580" tIns="34290" rIns="68580" bIns="34290" anchor="ctr" anchorCtr="1" compatLnSpc="1">
            <a:noAutofit/>
          </a:bodyPr>
          <a:lstStyle/>
          <a:p>
            <a:pPr marL="0" marR="0" lvl="0" indent="0" algn="ctr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350" b="0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4" name="TextBox 1">
            <a:extLst>
              <a:ext uri="{FF2B5EF4-FFF2-40B4-BE49-F238E27FC236}">
                <a16:creationId xmlns:a16="http://schemas.microsoft.com/office/drawing/2014/main" id="{5E96E99E-D9E2-50F7-CB64-16EF3F87F6B4}"/>
              </a:ext>
            </a:extLst>
          </p:cNvPr>
          <p:cNvSpPr txBox="1"/>
          <p:nvPr/>
        </p:nvSpPr>
        <p:spPr>
          <a:xfrm>
            <a:off x="8874179" y="-269821"/>
            <a:ext cx="184752" cy="27699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580" tIns="34290" rIns="68580" bIns="34290" anchor="t" anchorCtr="0" compatLnSpc="1">
            <a:spAutoFit/>
          </a:bodyPr>
          <a:lstStyle/>
          <a:p>
            <a:pPr marL="0" marR="0" lvl="0" indent="0" algn="l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350" b="0" i="0" u="none" strike="noStrike" kern="1200" cap="none" spc="0" baseline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" name="TextBox 2">
            <a:extLst>
              <a:ext uri="{FF2B5EF4-FFF2-40B4-BE49-F238E27FC236}">
                <a16:creationId xmlns:a16="http://schemas.microsoft.com/office/drawing/2014/main" id="{2BEA956F-8A43-E7DC-D76A-39D72EF28750}"/>
              </a:ext>
            </a:extLst>
          </p:cNvPr>
          <p:cNvSpPr txBox="1"/>
          <p:nvPr/>
        </p:nvSpPr>
        <p:spPr>
          <a:xfrm>
            <a:off x="7435124" y="-434714"/>
            <a:ext cx="184752" cy="27699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580" tIns="34290" rIns="68580" bIns="34290" anchor="t" anchorCtr="0" compatLnSpc="1">
            <a:spAutoFit/>
          </a:bodyPr>
          <a:lstStyle/>
          <a:p>
            <a:pPr marL="0" marR="0" lvl="0" indent="0" algn="l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350" b="0" i="0" u="none" strike="noStrike" kern="1200" cap="none" spc="0" baseline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4BF11233-3D15-7DC7-18C6-2F29A76461E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 rot="16200004">
            <a:off x="-1182999" y="2093468"/>
            <a:ext cx="5937875" cy="3070071"/>
          </a:xfrm>
        </p:spPr>
        <p:txBody>
          <a:bodyPr anchor="t"/>
          <a:lstStyle>
            <a:lvl1pPr>
              <a:lnSpc>
                <a:spcPct val="85000"/>
              </a:lnSpc>
              <a:defRPr sz="6600" cap="all">
                <a:solidFill>
                  <a:srgbClr val="FFFFFF"/>
                </a:solidFill>
                <a:latin typeface="Impact" pitchFamily="34"/>
              </a:defRPr>
            </a:lvl1pPr>
          </a:lstStyle>
          <a:p>
            <a:pPr lvl="0"/>
            <a:r>
              <a:rPr lang="en-GB"/>
              <a:t>INSERT TITLE TEXT HERE</a:t>
            </a:r>
            <a:endParaRPr lang="en-US"/>
          </a:p>
        </p:txBody>
      </p:sp>
      <p:pic>
        <p:nvPicPr>
          <p:cNvPr id="7" name="Picture 7" descr="A picture containing person&#10;&#10;Description automatically generated">
            <a:extLst>
              <a:ext uri="{FF2B5EF4-FFF2-40B4-BE49-F238E27FC236}">
                <a16:creationId xmlns:a16="http://schemas.microsoft.com/office/drawing/2014/main" id="{26572D20-A92D-E122-99D5-3EB5801D7B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8643" y="111072"/>
            <a:ext cx="10095616" cy="567878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8" name="Rectangle 8">
            <a:extLst>
              <a:ext uri="{FF2B5EF4-FFF2-40B4-BE49-F238E27FC236}">
                <a16:creationId xmlns:a16="http://schemas.microsoft.com/office/drawing/2014/main" id="{442E6DC3-5BAF-860D-98FB-F5576BB64FAB}"/>
              </a:ext>
            </a:extLst>
          </p:cNvPr>
          <p:cNvSpPr/>
          <p:nvPr/>
        </p:nvSpPr>
        <p:spPr>
          <a:xfrm>
            <a:off x="3571875" y="5928852"/>
            <a:ext cx="8620103" cy="927869"/>
          </a:xfrm>
          <a:prstGeom prst="rect">
            <a:avLst/>
          </a:prstGeom>
          <a:solidFill>
            <a:srgbClr val="000000"/>
          </a:solidFill>
          <a:ln w="12701" cap="flat">
            <a:solidFill>
              <a:srgbClr val="000000"/>
            </a:solidFill>
            <a:prstDash val="solid"/>
            <a:miter/>
          </a:ln>
        </p:spPr>
        <p:txBody>
          <a:bodyPr vert="horz" wrap="square" lIns="68580" tIns="34290" rIns="68580" bIns="34290" anchor="ctr" anchorCtr="1" compatLnSpc="1">
            <a:noAutofit/>
          </a:bodyPr>
          <a:lstStyle/>
          <a:p>
            <a:pPr marL="0" marR="0" lvl="0" indent="0" algn="ctr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350" b="0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  <p:pic>
        <p:nvPicPr>
          <p:cNvPr id="9" name="Graphic 9">
            <a:extLst>
              <a:ext uri="{FF2B5EF4-FFF2-40B4-BE49-F238E27FC236}">
                <a16:creationId xmlns:a16="http://schemas.microsoft.com/office/drawing/2014/main" id="{137B3751-3349-EBDE-B4FD-98F8734CBAB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591161" y="6091085"/>
            <a:ext cx="2155185" cy="561213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39703626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160077BB-B4DB-8715-3555-2FDFF63D542B}"/>
              </a:ext>
            </a:extLst>
          </p:cNvPr>
          <p:cNvSpPr/>
          <p:nvPr/>
        </p:nvSpPr>
        <p:spPr>
          <a:xfrm>
            <a:off x="1" y="0"/>
            <a:ext cx="12191996" cy="6858000"/>
          </a:xfrm>
          <a:prstGeom prst="rect">
            <a:avLst/>
          </a:prstGeom>
          <a:solidFill>
            <a:srgbClr val="FF3A58"/>
          </a:solidFill>
          <a:ln w="12701" cap="flat">
            <a:solidFill>
              <a:srgbClr val="2F528F"/>
            </a:solidFill>
            <a:prstDash val="solid"/>
            <a:miter/>
          </a:ln>
        </p:spPr>
        <p:txBody>
          <a:bodyPr vert="horz" wrap="square" lIns="68580" tIns="34290" rIns="68580" bIns="34290" anchor="ctr" anchorCtr="1" compatLnSpc="1">
            <a:noAutofit/>
          </a:bodyPr>
          <a:lstStyle/>
          <a:p>
            <a:pPr marL="0" marR="0" lvl="0" indent="0" algn="ctr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350" b="0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3" name="Rectangle 11">
            <a:extLst>
              <a:ext uri="{FF2B5EF4-FFF2-40B4-BE49-F238E27FC236}">
                <a16:creationId xmlns:a16="http://schemas.microsoft.com/office/drawing/2014/main" id="{946CCF7A-BC98-0CC6-728F-E7D26DE777A7}"/>
              </a:ext>
            </a:extLst>
          </p:cNvPr>
          <p:cNvSpPr/>
          <p:nvPr/>
        </p:nvSpPr>
        <p:spPr>
          <a:xfrm>
            <a:off x="0" y="0"/>
            <a:ext cx="3571875" cy="6858000"/>
          </a:xfrm>
          <a:prstGeom prst="rect">
            <a:avLst/>
          </a:prstGeom>
          <a:solidFill>
            <a:srgbClr val="000000"/>
          </a:solidFill>
          <a:ln cap="flat">
            <a:noFill/>
            <a:prstDash val="solid"/>
          </a:ln>
        </p:spPr>
        <p:txBody>
          <a:bodyPr vert="horz" wrap="square" lIns="68580" tIns="34290" rIns="68580" bIns="34290" anchor="ctr" anchorCtr="1" compatLnSpc="1">
            <a:noAutofit/>
          </a:bodyPr>
          <a:lstStyle/>
          <a:p>
            <a:pPr marL="0" marR="0" lvl="0" indent="0" algn="ctr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350" b="0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4" name="TextBox 1">
            <a:extLst>
              <a:ext uri="{FF2B5EF4-FFF2-40B4-BE49-F238E27FC236}">
                <a16:creationId xmlns:a16="http://schemas.microsoft.com/office/drawing/2014/main" id="{3CCD9D49-3C95-914C-A8C0-DE340D60FB25}"/>
              </a:ext>
            </a:extLst>
          </p:cNvPr>
          <p:cNvSpPr txBox="1"/>
          <p:nvPr/>
        </p:nvSpPr>
        <p:spPr>
          <a:xfrm>
            <a:off x="8874179" y="-269821"/>
            <a:ext cx="184752" cy="27699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580" tIns="34290" rIns="68580" bIns="34290" anchor="t" anchorCtr="0" compatLnSpc="1">
            <a:spAutoFit/>
          </a:bodyPr>
          <a:lstStyle/>
          <a:p>
            <a:pPr marL="0" marR="0" lvl="0" indent="0" algn="l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350" b="0" i="0" u="none" strike="noStrike" kern="1200" cap="none" spc="0" baseline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" name="TextBox 2">
            <a:extLst>
              <a:ext uri="{FF2B5EF4-FFF2-40B4-BE49-F238E27FC236}">
                <a16:creationId xmlns:a16="http://schemas.microsoft.com/office/drawing/2014/main" id="{25766C9C-5293-BBA0-4351-928BB5254635}"/>
              </a:ext>
            </a:extLst>
          </p:cNvPr>
          <p:cNvSpPr txBox="1"/>
          <p:nvPr/>
        </p:nvSpPr>
        <p:spPr>
          <a:xfrm>
            <a:off x="7435124" y="-434714"/>
            <a:ext cx="184752" cy="27699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580" tIns="34290" rIns="68580" bIns="34290" anchor="t" anchorCtr="0" compatLnSpc="1">
            <a:spAutoFit/>
          </a:bodyPr>
          <a:lstStyle/>
          <a:p>
            <a:pPr marL="0" marR="0" lvl="0" indent="0" algn="l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350" b="0" i="0" u="none" strike="noStrike" kern="1200" cap="none" spc="0" baseline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D9BDE80-AFBC-E232-12BF-A493FE3FE71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 rot="16200004">
            <a:off x="-1182999" y="2093468"/>
            <a:ext cx="5937875" cy="3070071"/>
          </a:xfrm>
        </p:spPr>
        <p:txBody>
          <a:bodyPr anchor="t"/>
          <a:lstStyle>
            <a:lvl1pPr>
              <a:lnSpc>
                <a:spcPct val="85000"/>
              </a:lnSpc>
              <a:defRPr sz="6600" cap="all">
                <a:solidFill>
                  <a:srgbClr val="FFFFFF"/>
                </a:solidFill>
                <a:latin typeface="Impact" pitchFamily="34"/>
              </a:defRPr>
            </a:lvl1pPr>
          </a:lstStyle>
          <a:p>
            <a:pPr lvl="0"/>
            <a:r>
              <a:rPr lang="en-GB"/>
              <a:t>INSERT TITLE TEXT HERE</a:t>
            </a:r>
            <a:endParaRPr lang="en-US"/>
          </a:p>
        </p:txBody>
      </p:sp>
      <p:pic>
        <p:nvPicPr>
          <p:cNvPr id="7" name="Picture 7" descr="A picture containing person, person, female, arm&#10;&#10;Description automatically generated">
            <a:extLst>
              <a:ext uri="{FF2B5EF4-FFF2-40B4-BE49-F238E27FC236}">
                <a16:creationId xmlns:a16="http://schemas.microsoft.com/office/drawing/2014/main" id="{69427330-9A76-51F7-BA27-C732EEB117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8329" y="97623"/>
            <a:ext cx="9903052" cy="5570469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8" name="Rectangle 8">
            <a:extLst>
              <a:ext uri="{FF2B5EF4-FFF2-40B4-BE49-F238E27FC236}">
                <a16:creationId xmlns:a16="http://schemas.microsoft.com/office/drawing/2014/main" id="{1259360C-DDCA-151D-517E-F9536255AD3D}"/>
              </a:ext>
            </a:extLst>
          </p:cNvPr>
          <p:cNvSpPr/>
          <p:nvPr/>
        </p:nvSpPr>
        <p:spPr>
          <a:xfrm>
            <a:off x="3571875" y="5928852"/>
            <a:ext cx="8620103" cy="927869"/>
          </a:xfrm>
          <a:prstGeom prst="rect">
            <a:avLst/>
          </a:prstGeom>
          <a:solidFill>
            <a:srgbClr val="000000"/>
          </a:solidFill>
          <a:ln w="12701" cap="flat">
            <a:solidFill>
              <a:srgbClr val="000000"/>
            </a:solidFill>
            <a:prstDash val="solid"/>
            <a:miter/>
          </a:ln>
        </p:spPr>
        <p:txBody>
          <a:bodyPr vert="horz" wrap="square" lIns="68580" tIns="34290" rIns="68580" bIns="34290" anchor="ctr" anchorCtr="1" compatLnSpc="1">
            <a:noAutofit/>
          </a:bodyPr>
          <a:lstStyle/>
          <a:p>
            <a:pPr marL="0" marR="0" lvl="0" indent="0" algn="ctr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350" b="0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  <p:pic>
        <p:nvPicPr>
          <p:cNvPr id="9" name="Graphic 9">
            <a:extLst>
              <a:ext uri="{FF2B5EF4-FFF2-40B4-BE49-F238E27FC236}">
                <a16:creationId xmlns:a16="http://schemas.microsoft.com/office/drawing/2014/main" id="{B482A578-2E6B-13A3-45B9-D764E918413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591161" y="6091085"/>
            <a:ext cx="2155185" cy="561213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7715825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3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A036D10A-353A-B6CF-A958-09717F5DDCC6}"/>
              </a:ext>
            </a:extLst>
          </p:cNvPr>
          <p:cNvSpPr/>
          <p:nvPr/>
        </p:nvSpPr>
        <p:spPr>
          <a:xfrm>
            <a:off x="1" y="0"/>
            <a:ext cx="12191996" cy="6858000"/>
          </a:xfrm>
          <a:prstGeom prst="rect">
            <a:avLst/>
          </a:prstGeom>
          <a:solidFill>
            <a:srgbClr val="1CA58F"/>
          </a:solidFill>
          <a:ln cap="flat">
            <a:noFill/>
            <a:prstDash val="solid"/>
          </a:ln>
        </p:spPr>
        <p:txBody>
          <a:bodyPr vert="horz" wrap="square" lIns="68580" tIns="34290" rIns="68580" bIns="34290" anchor="ctr" anchorCtr="1" compatLnSpc="1">
            <a:noAutofit/>
          </a:bodyPr>
          <a:lstStyle/>
          <a:p>
            <a:pPr marL="0" marR="0" lvl="0" indent="0" algn="ctr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350" b="0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3" name="Rectangle 11">
            <a:extLst>
              <a:ext uri="{FF2B5EF4-FFF2-40B4-BE49-F238E27FC236}">
                <a16:creationId xmlns:a16="http://schemas.microsoft.com/office/drawing/2014/main" id="{BAE478B1-5740-6C31-679A-258814C16394}"/>
              </a:ext>
            </a:extLst>
          </p:cNvPr>
          <p:cNvSpPr/>
          <p:nvPr/>
        </p:nvSpPr>
        <p:spPr>
          <a:xfrm>
            <a:off x="0" y="0"/>
            <a:ext cx="3571875" cy="6858000"/>
          </a:xfrm>
          <a:prstGeom prst="rect">
            <a:avLst/>
          </a:prstGeom>
          <a:solidFill>
            <a:srgbClr val="000000"/>
          </a:solidFill>
          <a:ln cap="flat">
            <a:noFill/>
            <a:prstDash val="solid"/>
          </a:ln>
        </p:spPr>
        <p:txBody>
          <a:bodyPr vert="horz" wrap="square" lIns="68580" tIns="34290" rIns="68580" bIns="34290" anchor="ctr" anchorCtr="1" compatLnSpc="1">
            <a:noAutofit/>
          </a:bodyPr>
          <a:lstStyle/>
          <a:p>
            <a:pPr marL="0" marR="0" lvl="0" indent="0" algn="ctr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350" b="0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4" name="TextBox 1">
            <a:extLst>
              <a:ext uri="{FF2B5EF4-FFF2-40B4-BE49-F238E27FC236}">
                <a16:creationId xmlns:a16="http://schemas.microsoft.com/office/drawing/2014/main" id="{E3C893B5-0130-903D-4C68-A2092143CCB2}"/>
              </a:ext>
            </a:extLst>
          </p:cNvPr>
          <p:cNvSpPr txBox="1"/>
          <p:nvPr/>
        </p:nvSpPr>
        <p:spPr>
          <a:xfrm>
            <a:off x="8874179" y="-269821"/>
            <a:ext cx="184752" cy="27699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580" tIns="34290" rIns="68580" bIns="34290" anchor="t" anchorCtr="0" compatLnSpc="1">
            <a:spAutoFit/>
          </a:bodyPr>
          <a:lstStyle/>
          <a:p>
            <a:pPr marL="0" marR="0" lvl="0" indent="0" algn="l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350" b="0" i="0" u="none" strike="noStrike" kern="1200" cap="none" spc="0" baseline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" name="TextBox 2">
            <a:extLst>
              <a:ext uri="{FF2B5EF4-FFF2-40B4-BE49-F238E27FC236}">
                <a16:creationId xmlns:a16="http://schemas.microsoft.com/office/drawing/2014/main" id="{34674E7A-D8AF-EB34-C16A-DBF4988932EE}"/>
              </a:ext>
            </a:extLst>
          </p:cNvPr>
          <p:cNvSpPr txBox="1"/>
          <p:nvPr/>
        </p:nvSpPr>
        <p:spPr>
          <a:xfrm>
            <a:off x="7435124" y="-434714"/>
            <a:ext cx="184752" cy="27699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580" tIns="34290" rIns="68580" bIns="34290" anchor="t" anchorCtr="0" compatLnSpc="1">
            <a:spAutoFit/>
          </a:bodyPr>
          <a:lstStyle/>
          <a:p>
            <a:pPr marL="0" marR="0" lvl="0" indent="0" algn="l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350" b="0" i="0" u="none" strike="noStrike" kern="1200" cap="none" spc="0" baseline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947264E7-DE29-7207-2510-99EAB92259C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 rot="16200004">
            <a:off x="-1182999" y="2093468"/>
            <a:ext cx="5937875" cy="3070071"/>
          </a:xfrm>
        </p:spPr>
        <p:txBody>
          <a:bodyPr anchor="t"/>
          <a:lstStyle>
            <a:lvl1pPr>
              <a:lnSpc>
                <a:spcPct val="85000"/>
              </a:lnSpc>
              <a:defRPr sz="6600" cap="all">
                <a:solidFill>
                  <a:srgbClr val="FFFFFF"/>
                </a:solidFill>
                <a:latin typeface="Impact" pitchFamily="34"/>
              </a:defRPr>
            </a:lvl1pPr>
          </a:lstStyle>
          <a:p>
            <a:pPr lvl="0"/>
            <a:r>
              <a:rPr lang="en-GB"/>
              <a:t>INSERT TITLE TEXT HERE</a:t>
            </a:r>
            <a:endParaRPr lang="en-US"/>
          </a:p>
        </p:txBody>
      </p:sp>
      <p:pic>
        <p:nvPicPr>
          <p:cNvPr id="7" name="Picture 8" descr="A picture containing text, person, screen, dark&#10;&#10;Description automatically generated">
            <a:extLst>
              <a:ext uri="{FF2B5EF4-FFF2-40B4-BE49-F238E27FC236}">
                <a16:creationId xmlns:a16="http://schemas.microsoft.com/office/drawing/2014/main" id="{63B714F9-9A0D-DDE3-595C-4FABBF6CB8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0217" y="-179542"/>
            <a:ext cx="10823441" cy="6088184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8" name="Rectangle 10">
            <a:extLst>
              <a:ext uri="{FF2B5EF4-FFF2-40B4-BE49-F238E27FC236}">
                <a16:creationId xmlns:a16="http://schemas.microsoft.com/office/drawing/2014/main" id="{DBE32BF9-5159-45EB-C19F-6D2E3789D517}"/>
              </a:ext>
            </a:extLst>
          </p:cNvPr>
          <p:cNvSpPr/>
          <p:nvPr/>
        </p:nvSpPr>
        <p:spPr>
          <a:xfrm>
            <a:off x="3571875" y="5928852"/>
            <a:ext cx="8620103" cy="927869"/>
          </a:xfrm>
          <a:prstGeom prst="rect">
            <a:avLst/>
          </a:prstGeom>
          <a:solidFill>
            <a:srgbClr val="000000"/>
          </a:solidFill>
          <a:ln w="12701" cap="flat">
            <a:solidFill>
              <a:srgbClr val="000000"/>
            </a:solidFill>
            <a:prstDash val="solid"/>
            <a:miter/>
          </a:ln>
        </p:spPr>
        <p:txBody>
          <a:bodyPr vert="horz" wrap="square" lIns="68580" tIns="34290" rIns="68580" bIns="34290" anchor="ctr" anchorCtr="1" compatLnSpc="1">
            <a:noAutofit/>
          </a:bodyPr>
          <a:lstStyle/>
          <a:p>
            <a:pPr marL="0" marR="0" lvl="0" indent="0" algn="ctr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350" b="0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  <p:pic>
        <p:nvPicPr>
          <p:cNvPr id="9" name="Graphic 12">
            <a:extLst>
              <a:ext uri="{FF2B5EF4-FFF2-40B4-BE49-F238E27FC236}">
                <a16:creationId xmlns:a16="http://schemas.microsoft.com/office/drawing/2014/main" id="{BA784315-2779-13B1-FBF6-AEE229790FE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591161" y="6091085"/>
            <a:ext cx="2155185" cy="561213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2217156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4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B7F3835D-5A1D-B5A8-BCFF-46D9C8150DF0}"/>
              </a:ext>
            </a:extLst>
          </p:cNvPr>
          <p:cNvSpPr/>
          <p:nvPr/>
        </p:nvSpPr>
        <p:spPr>
          <a:xfrm>
            <a:off x="1" y="0"/>
            <a:ext cx="12191996" cy="6858000"/>
          </a:xfrm>
          <a:prstGeom prst="rect">
            <a:avLst/>
          </a:prstGeom>
          <a:solidFill>
            <a:srgbClr val="F9A818"/>
          </a:solidFill>
          <a:ln cap="flat">
            <a:noFill/>
            <a:prstDash val="solid"/>
          </a:ln>
        </p:spPr>
        <p:txBody>
          <a:bodyPr vert="horz" wrap="square" lIns="68580" tIns="34290" rIns="68580" bIns="34290" anchor="ctr" anchorCtr="1" compatLnSpc="1">
            <a:noAutofit/>
          </a:bodyPr>
          <a:lstStyle/>
          <a:p>
            <a:pPr marL="0" marR="0" lvl="0" indent="0" algn="ctr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350" b="0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3" name="Rectangle 11">
            <a:extLst>
              <a:ext uri="{FF2B5EF4-FFF2-40B4-BE49-F238E27FC236}">
                <a16:creationId xmlns:a16="http://schemas.microsoft.com/office/drawing/2014/main" id="{AF0BDC76-E5E3-4BD7-2A70-4F8055535365}"/>
              </a:ext>
            </a:extLst>
          </p:cNvPr>
          <p:cNvSpPr/>
          <p:nvPr/>
        </p:nvSpPr>
        <p:spPr>
          <a:xfrm>
            <a:off x="0" y="0"/>
            <a:ext cx="3571875" cy="6858000"/>
          </a:xfrm>
          <a:prstGeom prst="rect">
            <a:avLst/>
          </a:prstGeom>
          <a:solidFill>
            <a:srgbClr val="000000"/>
          </a:solidFill>
          <a:ln cap="flat">
            <a:noFill/>
            <a:prstDash val="solid"/>
          </a:ln>
        </p:spPr>
        <p:txBody>
          <a:bodyPr vert="horz" wrap="square" lIns="68580" tIns="34290" rIns="68580" bIns="34290" anchor="ctr" anchorCtr="1" compatLnSpc="1">
            <a:noAutofit/>
          </a:bodyPr>
          <a:lstStyle/>
          <a:p>
            <a:pPr marL="0" marR="0" lvl="0" indent="0" algn="ctr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350" b="0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4" name="TextBox 1">
            <a:extLst>
              <a:ext uri="{FF2B5EF4-FFF2-40B4-BE49-F238E27FC236}">
                <a16:creationId xmlns:a16="http://schemas.microsoft.com/office/drawing/2014/main" id="{00B6F449-D721-FFB4-BF21-E4EB2ECC813B}"/>
              </a:ext>
            </a:extLst>
          </p:cNvPr>
          <p:cNvSpPr txBox="1"/>
          <p:nvPr/>
        </p:nvSpPr>
        <p:spPr>
          <a:xfrm>
            <a:off x="8874179" y="-269821"/>
            <a:ext cx="184752" cy="27699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580" tIns="34290" rIns="68580" bIns="34290" anchor="t" anchorCtr="0" compatLnSpc="1">
            <a:spAutoFit/>
          </a:bodyPr>
          <a:lstStyle/>
          <a:p>
            <a:pPr marL="0" marR="0" lvl="0" indent="0" algn="l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350" b="0" i="0" u="none" strike="noStrike" kern="1200" cap="none" spc="0" baseline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" name="TextBox 2">
            <a:extLst>
              <a:ext uri="{FF2B5EF4-FFF2-40B4-BE49-F238E27FC236}">
                <a16:creationId xmlns:a16="http://schemas.microsoft.com/office/drawing/2014/main" id="{175097D2-1A4A-6B39-0EE7-F83FBE234C02}"/>
              </a:ext>
            </a:extLst>
          </p:cNvPr>
          <p:cNvSpPr txBox="1"/>
          <p:nvPr/>
        </p:nvSpPr>
        <p:spPr>
          <a:xfrm>
            <a:off x="7435124" y="-434714"/>
            <a:ext cx="184752" cy="27699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580" tIns="34290" rIns="68580" bIns="34290" anchor="t" anchorCtr="0" compatLnSpc="1">
            <a:spAutoFit/>
          </a:bodyPr>
          <a:lstStyle/>
          <a:p>
            <a:pPr marL="0" marR="0" lvl="0" indent="0" algn="l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350" b="0" i="0" u="none" strike="noStrike" kern="1200" cap="none" spc="0" baseline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2FF4617A-9F32-5606-66E1-4A0B19C530D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 rot="16200004">
            <a:off x="-1182999" y="2093468"/>
            <a:ext cx="5937875" cy="3070071"/>
          </a:xfrm>
        </p:spPr>
        <p:txBody>
          <a:bodyPr anchor="t"/>
          <a:lstStyle>
            <a:lvl1pPr>
              <a:lnSpc>
                <a:spcPct val="85000"/>
              </a:lnSpc>
              <a:defRPr sz="6600" cap="all">
                <a:solidFill>
                  <a:srgbClr val="FFFFFF"/>
                </a:solidFill>
                <a:latin typeface="Impact" pitchFamily="34"/>
              </a:defRPr>
            </a:lvl1pPr>
          </a:lstStyle>
          <a:p>
            <a:pPr lvl="0"/>
            <a:r>
              <a:rPr lang="en-GB"/>
              <a:t>INSERT TITLE TEXT HERE</a:t>
            </a:r>
            <a:endParaRPr lang="en-US"/>
          </a:p>
        </p:txBody>
      </p:sp>
      <p:pic>
        <p:nvPicPr>
          <p:cNvPr id="7" name="Picture 21" descr="A picture containing text, person&#10;&#10;Description automatically generated">
            <a:extLst>
              <a:ext uri="{FF2B5EF4-FFF2-40B4-BE49-F238E27FC236}">
                <a16:creationId xmlns:a16="http://schemas.microsoft.com/office/drawing/2014/main" id="{5952631C-C4F7-B80A-5F44-40E2459323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3830" y="-250051"/>
            <a:ext cx="10956212" cy="6162873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F62A8A5B-24F6-CC20-E57E-E80B4EC68D1F}"/>
              </a:ext>
            </a:extLst>
          </p:cNvPr>
          <p:cNvSpPr/>
          <p:nvPr/>
        </p:nvSpPr>
        <p:spPr>
          <a:xfrm>
            <a:off x="3571875" y="5928852"/>
            <a:ext cx="8620103" cy="927869"/>
          </a:xfrm>
          <a:prstGeom prst="rect">
            <a:avLst/>
          </a:prstGeom>
          <a:solidFill>
            <a:srgbClr val="000000"/>
          </a:solidFill>
          <a:ln w="12701" cap="flat">
            <a:solidFill>
              <a:srgbClr val="000000"/>
            </a:solidFill>
            <a:prstDash val="solid"/>
            <a:miter/>
          </a:ln>
        </p:spPr>
        <p:txBody>
          <a:bodyPr vert="horz" wrap="square" lIns="68580" tIns="34290" rIns="68580" bIns="34290" anchor="ctr" anchorCtr="1" compatLnSpc="1">
            <a:noAutofit/>
          </a:bodyPr>
          <a:lstStyle/>
          <a:p>
            <a:pPr marL="0" marR="0" lvl="0" indent="0" algn="ctr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350" b="0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DF8D76E4-8DA5-0B72-5B4A-F912B1B1301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591161" y="6091085"/>
            <a:ext cx="2155185" cy="561213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27751198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5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8CB46A72-05E3-E14C-6444-B3D0D00EDD26}"/>
              </a:ext>
            </a:extLst>
          </p:cNvPr>
          <p:cNvSpPr/>
          <p:nvPr/>
        </p:nvSpPr>
        <p:spPr>
          <a:xfrm>
            <a:off x="1" y="0"/>
            <a:ext cx="12191996" cy="6858000"/>
          </a:xfrm>
          <a:prstGeom prst="rect">
            <a:avLst/>
          </a:prstGeom>
          <a:solidFill>
            <a:srgbClr val="ED86B3"/>
          </a:solidFill>
          <a:ln cap="flat">
            <a:noFill/>
            <a:prstDash val="solid"/>
          </a:ln>
        </p:spPr>
        <p:txBody>
          <a:bodyPr vert="horz" wrap="square" lIns="68580" tIns="34290" rIns="68580" bIns="34290" anchor="ctr" anchorCtr="1" compatLnSpc="1">
            <a:noAutofit/>
          </a:bodyPr>
          <a:lstStyle/>
          <a:p>
            <a:pPr marL="0" marR="0" lvl="0" indent="0" algn="ctr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350" b="0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3" name="Rectangle 11">
            <a:extLst>
              <a:ext uri="{FF2B5EF4-FFF2-40B4-BE49-F238E27FC236}">
                <a16:creationId xmlns:a16="http://schemas.microsoft.com/office/drawing/2014/main" id="{36E4A409-CBA0-B854-BB2A-6DD85CE0851F}"/>
              </a:ext>
            </a:extLst>
          </p:cNvPr>
          <p:cNvSpPr/>
          <p:nvPr/>
        </p:nvSpPr>
        <p:spPr>
          <a:xfrm>
            <a:off x="0" y="0"/>
            <a:ext cx="3571875" cy="6858000"/>
          </a:xfrm>
          <a:prstGeom prst="rect">
            <a:avLst/>
          </a:prstGeom>
          <a:solidFill>
            <a:srgbClr val="000000"/>
          </a:solidFill>
          <a:ln cap="flat">
            <a:noFill/>
            <a:prstDash val="solid"/>
          </a:ln>
        </p:spPr>
        <p:txBody>
          <a:bodyPr vert="horz" wrap="square" lIns="68580" tIns="34290" rIns="68580" bIns="34290" anchor="ctr" anchorCtr="1" compatLnSpc="1">
            <a:noAutofit/>
          </a:bodyPr>
          <a:lstStyle/>
          <a:p>
            <a:pPr marL="0" marR="0" lvl="0" indent="0" algn="ctr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350" b="0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4" name="TextBox 1">
            <a:extLst>
              <a:ext uri="{FF2B5EF4-FFF2-40B4-BE49-F238E27FC236}">
                <a16:creationId xmlns:a16="http://schemas.microsoft.com/office/drawing/2014/main" id="{C291B365-EA13-E27E-72F1-987E7FB36932}"/>
              </a:ext>
            </a:extLst>
          </p:cNvPr>
          <p:cNvSpPr txBox="1"/>
          <p:nvPr/>
        </p:nvSpPr>
        <p:spPr>
          <a:xfrm>
            <a:off x="8874179" y="-269821"/>
            <a:ext cx="184752" cy="27699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580" tIns="34290" rIns="68580" bIns="34290" anchor="t" anchorCtr="0" compatLnSpc="1">
            <a:spAutoFit/>
          </a:bodyPr>
          <a:lstStyle/>
          <a:p>
            <a:pPr marL="0" marR="0" lvl="0" indent="0" algn="l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350" b="0" i="0" u="none" strike="noStrike" kern="1200" cap="none" spc="0" baseline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" name="TextBox 2">
            <a:extLst>
              <a:ext uri="{FF2B5EF4-FFF2-40B4-BE49-F238E27FC236}">
                <a16:creationId xmlns:a16="http://schemas.microsoft.com/office/drawing/2014/main" id="{705FF1C7-0738-E48C-1CE8-FDB9D7D99237}"/>
              </a:ext>
            </a:extLst>
          </p:cNvPr>
          <p:cNvSpPr txBox="1"/>
          <p:nvPr/>
        </p:nvSpPr>
        <p:spPr>
          <a:xfrm>
            <a:off x="7435124" y="-434714"/>
            <a:ext cx="184752" cy="27699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580" tIns="34290" rIns="68580" bIns="34290" anchor="t" anchorCtr="0" compatLnSpc="1">
            <a:spAutoFit/>
          </a:bodyPr>
          <a:lstStyle/>
          <a:p>
            <a:pPr marL="0" marR="0" lvl="0" indent="0" algn="l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350" b="0" i="0" u="none" strike="noStrike" kern="1200" cap="none" spc="0" baseline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9741B229-5BD9-7D2C-9B17-DE626B5525A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 rot="16200004">
            <a:off x="-1182999" y="2093468"/>
            <a:ext cx="5937875" cy="3070071"/>
          </a:xfrm>
        </p:spPr>
        <p:txBody>
          <a:bodyPr anchor="t"/>
          <a:lstStyle>
            <a:lvl1pPr>
              <a:lnSpc>
                <a:spcPct val="85000"/>
              </a:lnSpc>
              <a:defRPr sz="6600" cap="all">
                <a:solidFill>
                  <a:srgbClr val="FFFFFF"/>
                </a:solidFill>
                <a:latin typeface="Impact" pitchFamily="34"/>
              </a:defRPr>
            </a:lvl1pPr>
          </a:lstStyle>
          <a:p>
            <a:pPr lvl="0"/>
            <a:r>
              <a:rPr lang="en-GB"/>
              <a:t>INSERT TITLE TEXT HERE</a:t>
            </a:r>
            <a:endParaRPr lang="en-US"/>
          </a:p>
        </p:txBody>
      </p:sp>
      <p:pic>
        <p:nvPicPr>
          <p:cNvPr id="7" name="Picture 8" descr="A picture containing person, player, male&#10;&#10;Description automatically generated">
            <a:extLst>
              <a:ext uri="{FF2B5EF4-FFF2-40B4-BE49-F238E27FC236}">
                <a16:creationId xmlns:a16="http://schemas.microsoft.com/office/drawing/2014/main" id="{EEAC8DC0-E74D-2859-686A-D3C2009608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7174" y="2"/>
            <a:ext cx="10349535" cy="5821609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58BF27D4-A9EE-E8A7-3BA8-74BC6CADE3FD}"/>
              </a:ext>
            </a:extLst>
          </p:cNvPr>
          <p:cNvSpPr/>
          <p:nvPr/>
        </p:nvSpPr>
        <p:spPr>
          <a:xfrm>
            <a:off x="3571875" y="5928852"/>
            <a:ext cx="8620103" cy="927869"/>
          </a:xfrm>
          <a:prstGeom prst="rect">
            <a:avLst/>
          </a:prstGeom>
          <a:solidFill>
            <a:srgbClr val="000000"/>
          </a:solidFill>
          <a:ln w="12701" cap="flat">
            <a:solidFill>
              <a:srgbClr val="000000"/>
            </a:solidFill>
            <a:prstDash val="solid"/>
            <a:miter/>
          </a:ln>
        </p:spPr>
        <p:txBody>
          <a:bodyPr vert="horz" wrap="square" lIns="68580" tIns="34290" rIns="68580" bIns="34290" anchor="ctr" anchorCtr="1" compatLnSpc="1">
            <a:noAutofit/>
          </a:bodyPr>
          <a:lstStyle/>
          <a:p>
            <a:pPr marL="0" marR="0" lvl="0" indent="0" algn="ctr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350" b="0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  <p:pic>
        <p:nvPicPr>
          <p:cNvPr id="9" name="Graphic 9">
            <a:extLst>
              <a:ext uri="{FF2B5EF4-FFF2-40B4-BE49-F238E27FC236}">
                <a16:creationId xmlns:a16="http://schemas.microsoft.com/office/drawing/2014/main" id="{900CF475-17A3-ECE4-BD1A-E849ABE0069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591161" y="6091085"/>
            <a:ext cx="2155185" cy="561213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20201935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6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D6B21ADD-6961-1013-8A0E-2FE8748612A6}"/>
              </a:ext>
            </a:extLst>
          </p:cNvPr>
          <p:cNvSpPr/>
          <p:nvPr/>
        </p:nvSpPr>
        <p:spPr>
          <a:xfrm>
            <a:off x="1" y="0"/>
            <a:ext cx="12191996" cy="6858000"/>
          </a:xfrm>
          <a:prstGeom prst="rect">
            <a:avLst/>
          </a:prstGeom>
          <a:solidFill>
            <a:srgbClr val="3D75BE"/>
          </a:solidFill>
          <a:ln cap="flat">
            <a:noFill/>
            <a:prstDash val="solid"/>
          </a:ln>
        </p:spPr>
        <p:txBody>
          <a:bodyPr vert="horz" wrap="square" lIns="68580" tIns="34290" rIns="68580" bIns="34290" anchor="ctr" anchorCtr="1" compatLnSpc="1">
            <a:noAutofit/>
          </a:bodyPr>
          <a:lstStyle/>
          <a:p>
            <a:pPr marL="0" marR="0" lvl="0" indent="0" algn="ctr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350" b="0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3" name="Rectangle 11">
            <a:extLst>
              <a:ext uri="{FF2B5EF4-FFF2-40B4-BE49-F238E27FC236}">
                <a16:creationId xmlns:a16="http://schemas.microsoft.com/office/drawing/2014/main" id="{A3552B4B-1787-131A-ECBD-356E3FB45C5D}"/>
              </a:ext>
            </a:extLst>
          </p:cNvPr>
          <p:cNvSpPr/>
          <p:nvPr/>
        </p:nvSpPr>
        <p:spPr>
          <a:xfrm>
            <a:off x="0" y="0"/>
            <a:ext cx="3571875" cy="6858000"/>
          </a:xfrm>
          <a:prstGeom prst="rect">
            <a:avLst/>
          </a:prstGeom>
          <a:solidFill>
            <a:srgbClr val="000000"/>
          </a:solidFill>
          <a:ln cap="flat">
            <a:noFill/>
            <a:prstDash val="solid"/>
          </a:ln>
        </p:spPr>
        <p:txBody>
          <a:bodyPr vert="horz" wrap="square" lIns="68580" tIns="34290" rIns="68580" bIns="34290" anchor="ctr" anchorCtr="1" compatLnSpc="1">
            <a:noAutofit/>
          </a:bodyPr>
          <a:lstStyle/>
          <a:p>
            <a:pPr marL="0" marR="0" lvl="0" indent="0" algn="ctr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350" b="0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4" name="TextBox 1">
            <a:extLst>
              <a:ext uri="{FF2B5EF4-FFF2-40B4-BE49-F238E27FC236}">
                <a16:creationId xmlns:a16="http://schemas.microsoft.com/office/drawing/2014/main" id="{19117C43-D21B-F4AA-C1C9-41FEE8D08915}"/>
              </a:ext>
            </a:extLst>
          </p:cNvPr>
          <p:cNvSpPr txBox="1"/>
          <p:nvPr/>
        </p:nvSpPr>
        <p:spPr>
          <a:xfrm>
            <a:off x="8874179" y="-269821"/>
            <a:ext cx="184752" cy="27699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580" tIns="34290" rIns="68580" bIns="34290" anchor="t" anchorCtr="0" compatLnSpc="1">
            <a:spAutoFit/>
          </a:bodyPr>
          <a:lstStyle/>
          <a:p>
            <a:pPr marL="0" marR="0" lvl="0" indent="0" algn="l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350" b="0" i="0" u="none" strike="noStrike" kern="1200" cap="none" spc="0" baseline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" name="TextBox 2">
            <a:extLst>
              <a:ext uri="{FF2B5EF4-FFF2-40B4-BE49-F238E27FC236}">
                <a16:creationId xmlns:a16="http://schemas.microsoft.com/office/drawing/2014/main" id="{F8FA2488-A770-F316-59E1-62314998AF0B}"/>
              </a:ext>
            </a:extLst>
          </p:cNvPr>
          <p:cNvSpPr txBox="1"/>
          <p:nvPr/>
        </p:nvSpPr>
        <p:spPr>
          <a:xfrm>
            <a:off x="7435124" y="-434714"/>
            <a:ext cx="184752" cy="27699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580" tIns="34290" rIns="68580" bIns="34290" anchor="t" anchorCtr="0" compatLnSpc="1">
            <a:spAutoFit/>
          </a:bodyPr>
          <a:lstStyle/>
          <a:p>
            <a:pPr marL="0" marR="0" lvl="0" indent="0" algn="l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350" b="0" i="0" u="none" strike="noStrike" kern="1200" cap="none" spc="0" baseline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3BA2CC8B-0356-F764-FF1A-9AC13D9E339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 rot="16200004">
            <a:off x="-1182999" y="2093468"/>
            <a:ext cx="5937875" cy="3070071"/>
          </a:xfrm>
        </p:spPr>
        <p:txBody>
          <a:bodyPr anchor="t"/>
          <a:lstStyle>
            <a:lvl1pPr>
              <a:lnSpc>
                <a:spcPct val="85000"/>
              </a:lnSpc>
              <a:defRPr sz="6600" cap="all">
                <a:solidFill>
                  <a:srgbClr val="FFFFFF"/>
                </a:solidFill>
                <a:latin typeface="Impact" pitchFamily="34"/>
              </a:defRPr>
            </a:lvl1pPr>
          </a:lstStyle>
          <a:p>
            <a:pPr lvl="0"/>
            <a:r>
              <a:rPr lang="en-GB"/>
              <a:t>INSERT TITLE TEXT HERE</a:t>
            </a:r>
            <a:endParaRPr lang="en-US"/>
          </a:p>
        </p:txBody>
      </p:sp>
      <p:pic>
        <p:nvPicPr>
          <p:cNvPr id="7" name="Picture 8" descr="A picture containing person&#10;&#10;Description automatically generated">
            <a:extLst>
              <a:ext uri="{FF2B5EF4-FFF2-40B4-BE49-F238E27FC236}">
                <a16:creationId xmlns:a16="http://schemas.microsoft.com/office/drawing/2014/main" id="{533B760A-4B18-1696-A89C-D2C6509B75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5333" y="0"/>
            <a:ext cx="10148871" cy="570873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C120036-CB6F-3A30-B59E-4131E0C4A41C}"/>
              </a:ext>
            </a:extLst>
          </p:cNvPr>
          <p:cNvSpPr/>
          <p:nvPr/>
        </p:nvSpPr>
        <p:spPr>
          <a:xfrm>
            <a:off x="3571875" y="5928852"/>
            <a:ext cx="8620103" cy="927869"/>
          </a:xfrm>
          <a:prstGeom prst="rect">
            <a:avLst/>
          </a:prstGeom>
          <a:solidFill>
            <a:srgbClr val="000000"/>
          </a:solidFill>
          <a:ln w="12701" cap="flat">
            <a:solidFill>
              <a:srgbClr val="000000"/>
            </a:solidFill>
            <a:prstDash val="solid"/>
            <a:miter/>
          </a:ln>
        </p:spPr>
        <p:txBody>
          <a:bodyPr vert="horz" wrap="square" lIns="68580" tIns="34290" rIns="68580" bIns="34290" anchor="ctr" anchorCtr="1" compatLnSpc="1">
            <a:noAutofit/>
          </a:bodyPr>
          <a:lstStyle/>
          <a:p>
            <a:pPr marL="0" marR="0" lvl="0" indent="0" algn="ctr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350" b="0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  <p:pic>
        <p:nvPicPr>
          <p:cNvPr id="9" name="Graphic 9">
            <a:extLst>
              <a:ext uri="{FF2B5EF4-FFF2-40B4-BE49-F238E27FC236}">
                <a16:creationId xmlns:a16="http://schemas.microsoft.com/office/drawing/2014/main" id="{0E4F1087-7933-6859-A479-DB4E2FA0159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591161" y="6091085"/>
            <a:ext cx="2155185" cy="561213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36166109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erson with purple hair&#10;&#10;Description automatically generated with low confidence">
            <a:extLst>
              <a:ext uri="{FF2B5EF4-FFF2-40B4-BE49-F238E27FC236}">
                <a16:creationId xmlns:a16="http://schemas.microsoft.com/office/drawing/2014/main" id="{7AF06D26-CFDE-91FB-20DC-4384120D428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13321" b="13121"/>
          <a:stretch/>
        </p:blipFill>
        <p:spPr>
          <a:xfrm>
            <a:off x="1" y="1"/>
            <a:ext cx="12163911" cy="6858000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DE4F9D07-181B-598A-FF22-03FF6A38F0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7665" y="357189"/>
            <a:ext cx="7145337" cy="2690813"/>
          </a:xfrm>
          <a:prstGeom prst="rect">
            <a:avLst/>
          </a:prstGeom>
        </p:spPr>
        <p:txBody>
          <a:bodyPr anchor="t"/>
          <a:lstStyle>
            <a:lvl1pPr>
              <a:lnSpc>
                <a:spcPct val="85000"/>
              </a:lnSpc>
              <a:defRPr sz="6600" cap="all" baseline="0">
                <a:solidFill>
                  <a:schemeClr val="bg1"/>
                </a:solidFill>
                <a:latin typeface="Impact" panose="020B0806030902050204" pitchFamily="34" charset="0"/>
              </a:defRPr>
            </a:lvl1pPr>
          </a:lstStyle>
          <a:p>
            <a:r>
              <a:rPr lang="en-GB"/>
              <a:t>INSERT TITLE TEXT HERE</a:t>
            </a:r>
            <a:endParaRPr lang="en-US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C2992435-03FB-7514-6596-710A9E14BCB5}"/>
              </a:ext>
            </a:extLst>
          </p:cNvPr>
          <p:cNvGrpSpPr/>
          <p:nvPr userDrawn="1"/>
        </p:nvGrpSpPr>
        <p:grpSpPr>
          <a:xfrm>
            <a:off x="28090" y="1"/>
            <a:ext cx="12160863" cy="6854674"/>
            <a:chOff x="28090" y="1"/>
            <a:chExt cx="12160862" cy="6854674"/>
          </a:xfrm>
        </p:grpSpPr>
        <p:pic>
          <p:nvPicPr>
            <p:cNvPr id="9" name="Picture 8" descr="Logo&#10;&#10;Description automatically generated">
              <a:extLst>
                <a:ext uri="{FF2B5EF4-FFF2-40B4-BE49-F238E27FC236}">
                  <a16:creationId xmlns:a16="http://schemas.microsoft.com/office/drawing/2014/main" id="{229AEE4C-4841-9B01-9832-F78681F426C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5400000">
              <a:off x="-448563" y="5150836"/>
              <a:ext cx="2180492" cy="1227185"/>
            </a:xfrm>
            <a:prstGeom prst="rect">
              <a:avLst/>
            </a:prstGeom>
          </p:spPr>
        </p:pic>
        <p:pic>
          <p:nvPicPr>
            <p:cNvPr id="12" name="Picture 11" descr="Logo&#10;&#10;Description automatically generated">
              <a:extLst>
                <a:ext uri="{FF2B5EF4-FFF2-40B4-BE49-F238E27FC236}">
                  <a16:creationId xmlns:a16="http://schemas.microsoft.com/office/drawing/2014/main" id="{FDCFDDB2-8CD6-007E-6944-BEF77D87104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6200000" flipH="1">
              <a:off x="10485114" y="476654"/>
              <a:ext cx="2180492" cy="122718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164737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image" Target="../media/image1.emf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Relationship Id="rId14" Type="http://schemas.openxmlformats.org/officeDocument/2006/relationships/image" Target="../media/image3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slideLayout" Target="../slideLayouts/slideLayout49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17" Type="http://schemas.openxmlformats.org/officeDocument/2006/relationships/theme" Target="../theme/theme4.xml"/><Relationship Id="rId2" Type="http://schemas.openxmlformats.org/officeDocument/2006/relationships/slideLayout" Target="../slideLayouts/slideLayout38.xml"/><Relationship Id="rId16" Type="http://schemas.openxmlformats.org/officeDocument/2006/relationships/slideLayout" Target="../slideLayouts/slideLayout52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5" Type="http://schemas.openxmlformats.org/officeDocument/2006/relationships/slideLayout" Target="../slideLayouts/slideLayout5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slideLayout" Target="../slideLayouts/slideLayout50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5.xml"/><Relationship Id="rId7" Type="http://schemas.openxmlformats.org/officeDocument/2006/relationships/image" Target="../media/image20.png"/><Relationship Id="rId2" Type="http://schemas.openxmlformats.org/officeDocument/2006/relationships/slideLayout" Target="../slideLayouts/slideLayout54.xml"/><Relationship Id="rId1" Type="http://schemas.openxmlformats.org/officeDocument/2006/relationships/slideLayout" Target="../slideLayouts/slideLayout53.xml"/><Relationship Id="rId6" Type="http://schemas.openxmlformats.org/officeDocument/2006/relationships/theme" Target="../theme/theme5.xml"/><Relationship Id="rId5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6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.xml"/><Relationship Id="rId3" Type="http://schemas.openxmlformats.org/officeDocument/2006/relationships/slideLayout" Target="../slideLayouts/slideLayout60.xml"/><Relationship Id="rId7" Type="http://schemas.openxmlformats.org/officeDocument/2006/relationships/slideLayout" Target="../slideLayouts/slideLayout64.xml"/><Relationship Id="rId2" Type="http://schemas.openxmlformats.org/officeDocument/2006/relationships/slideLayout" Target="../slideLayouts/slideLayout59.xml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5" Type="http://schemas.openxmlformats.org/officeDocument/2006/relationships/slideLayout" Target="../slideLayouts/slideLayout62.xml"/><Relationship Id="rId4" Type="http://schemas.openxmlformats.org/officeDocument/2006/relationships/slideLayout" Target="../slideLayouts/slideLayout61.xml"/><Relationship Id="rId9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3.xml"/><Relationship Id="rId13" Type="http://schemas.openxmlformats.org/officeDocument/2006/relationships/theme" Target="../theme/theme7.xml"/><Relationship Id="rId3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2.xml"/><Relationship Id="rId12" Type="http://schemas.openxmlformats.org/officeDocument/2006/relationships/slideLayout" Target="../slideLayouts/slideLayout77.xml"/><Relationship Id="rId2" Type="http://schemas.openxmlformats.org/officeDocument/2006/relationships/slideLayout" Target="../slideLayouts/slideLayout67.xml"/><Relationship Id="rId1" Type="http://schemas.openxmlformats.org/officeDocument/2006/relationships/slideLayout" Target="../slideLayouts/slideLayout66.xml"/><Relationship Id="rId6" Type="http://schemas.openxmlformats.org/officeDocument/2006/relationships/slideLayout" Target="../slideLayouts/slideLayout71.xml"/><Relationship Id="rId11" Type="http://schemas.openxmlformats.org/officeDocument/2006/relationships/slideLayout" Target="../slideLayouts/slideLayout76.xml"/><Relationship Id="rId5" Type="http://schemas.openxmlformats.org/officeDocument/2006/relationships/slideLayout" Target="../slideLayouts/slideLayout70.xml"/><Relationship Id="rId10" Type="http://schemas.openxmlformats.org/officeDocument/2006/relationships/slideLayout" Target="../slideLayouts/slideLayout75.xml"/><Relationship Id="rId4" Type="http://schemas.openxmlformats.org/officeDocument/2006/relationships/slideLayout" Target="../slideLayouts/slideLayout69.xml"/><Relationship Id="rId9" Type="http://schemas.openxmlformats.org/officeDocument/2006/relationships/slideLayout" Target="../slideLayouts/slideLayout74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theme" Target="../theme/theme8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slideLayout" Target="../slideLayouts/slideLayout89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7.xml"/><Relationship Id="rId3" Type="http://schemas.openxmlformats.org/officeDocument/2006/relationships/slideLayout" Target="../slideLayouts/slideLayout92.xml"/><Relationship Id="rId7" Type="http://schemas.openxmlformats.org/officeDocument/2006/relationships/slideLayout" Target="../slideLayouts/slideLayout96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1.xml"/><Relationship Id="rId1" Type="http://schemas.openxmlformats.org/officeDocument/2006/relationships/slideLayout" Target="../slideLayouts/slideLayout90.xml"/><Relationship Id="rId6" Type="http://schemas.openxmlformats.org/officeDocument/2006/relationships/slideLayout" Target="../slideLayouts/slideLayout95.xml"/><Relationship Id="rId11" Type="http://schemas.openxmlformats.org/officeDocument/2006/relationships/slideLayout" Target="../slideLayouts/slideLayout100.xml"/><Relationship Id="rId5" Type="http://schemas.openxmlformats.org/officeDocument/2006/relationships/slideLayout" Target="../slideLayouts/slideLayout94.xml"/><Relationship Id="rId10" Type="http://schemas.openxmlformats.org/officeDocument/2006/relationships/slideLayout" Target="../slideLayouts/slideLayout99.xml"/><Relationship Id="rId4" Type="http://schemas.openxmlformats.org/officeDocument/2006/relationships/slideLayout" Target="../slideLayouts/slideLayout93.xml"/><Relationship Id="rId9" Type="http://schemas.openxmlformats.org/officeDocument/2006/relationships/slideLayout" Target="../slideLayouts/slideLayout98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8.xml"/><Relationship Id="rId13" Type="http://schemas.openxmlformats.org/officeDocument/2006/relationships/theme" Target="../theme/theme10.xml"/><Relationship Id="rId3" Type="http://schemas.openxmlformats.org/officeDocument/2006/relationships/slideLayout" Target="../slideLayouts/slideLayout103.xml"/><Relationship Id="rId7" Type="http://schemas.openxmlformats.org/officeDocument/2006/relationships/slideLayout" Target="../slideLayouts/slideLayout107.xml"/><Relationship Id="rId12" Type="http://schemas.openxmlformats.org/officeDocument/2006/relationships/slideLayout" Target="../slideLayouts/slideLayout112.xml"/><Relationship Id="rId2" Type="http://schemas.openxmlformats.org/officeDocument/2006/relationships/slideLayout" Target="../slideLayouts/slideLayout102.xml"/><Relationship Id="rId1" Type="http://schemas.openxmlformats.org/officeDocument/2006/relationships/slideLayout" Target="../slideLayouts/slideLayout101.xml"/><Relationship Id="rId6" Type="http://schemas.openxmlformats.org/officeDocument/2006/relationships/slideLayout" Target="../slideLayouts/slideLayout106.xml"/><Relationship Id="rId11" Type="http://schemas.openxmlformats.org/officeDocument/2006/relationships/slideLayout" Target="../slideLayouts/slideLayout111.xml"/><Relationship Id="rId5" Type="http://schemas.openxmlformats.org/officeDocument/2006/relationships/slideLayout" Target="../slideLayouts/slideLayout105.xml"/><Relationship Id="rId10" Type="http://schemas.openxmlformats.org/officeDocument/2006/relationships/slideLayout" Target="../slideLayouts/slideLayout110.xml"/><Relationship Id="rId4" Type="http://schemas.openxmlformats.org/officeDocument/2006/relationships/slideLayout" Target="../slideLayouts/slideLayout104.xml"/><Relationship Id="rId9" Type="http://schemas.openxmlformats.org/officeDocument/2006/relationships/slideLayout" Target="../slideLayouts/slideLayout109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0.xml"/><Relationship Id="rId13" Type="http://schemas.openxmlformats.org/officeDocument/2006/relationships/slideLayout" Target="../slideLayouts/slideLayout125.xml"/><Relationship Id="rId3" Type="http://schemas.openxmlformats.org/officeDocument/2006/relationships/slideLayout" Target="../slideLayouts/slideLayout115.xml"/><Relationship Id="rId7" Type="http://schemas.openxmlformats.org/officeDocument/2006/relationships/slideLayout" Target="../slideLayouts/slideLayout119.xml"/><Relationship Id="rId12" Type="http://schemas.openxmlformats.org/officeDocument/2006/relationships/slideLayout" Target="../slideLayouts/slideLayout124.xml"/><Relationship Id="rId17" Type="http://schemas.openxmlformats.org/officeDocument/2006/relationships/theme" Target="../theme/theme11.xml"/><Relationship Id="rId2" Type="http://schemas.openxmlformats.org/officeDocument/2006/relationships/slideLayout" Target="../slideLayouts/slideLayout114.xml"/><Relationship Id="rId16" Type="http://schemas.openxmlformats.org/officeDocument/2006/relationships/slideLayout" Target="../slideLayouts/slideLayout128.xml"/><Relationship Id="rId1" Type="http://schemas.openxmlformats.org/officeDocument/2006/relationships/slideLayout" Target="../slideLayouts/slideLayout113.xml"/><Relationship Id="rId6" Type="http://schemas.openxmlformats.org/officeDocument/2006/relationships/slideLayout" Target="../slideLayouts/slideLayout118.xml"/><Relationship Id="rId11" Type="http://schemas.openxmlformats.org/officeDocument/2006/relationships/slideLayout" Target="../slideLayouts/slideLayout123.xml"/><Relationship Id="rId5" Type="http://schemas.openxmlformats.org/officeDocument/2006/relationships/slideLayout" Target="../slideLayouts/slideLayout117.xml"/><Relationship Id="rId15" Type="http://schemas.openxmlformats.org/officeDocument/2006/relationships/slideLayout" Target="../slideLayouts/slideLayout127.xml"/><Relationship Id="rId10" Type="http://schemas.openxmlformats.org/officeDocument/2006/relationships/slideLayout" Target="../slideLayouts/slideLayout122.xml"/><Relationship Id="rId4" Type="http://schemas.openxmlformats.org/officeDocument/2006/relationships/slideLayout" Target="../slideLayouts/slideLayout116.xml"/><Relationship Id="rId9" Type="http://schemas.openxmlformats.org/officeDocument/2006/relationships/slideLayout" Target="../slideLayouts/slideLayout121.xml"/><Relationship Id="rId14" Type="http://schemas.openxmlformats.org/officeDocument/2006/relationships/slideLayout" Target="../slideLayouts/slideLayout126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6.xml"/><Relationship Id="rId3" Type="http://schemas.openxmlformats.org/officeDocument/2006/relationships/slideLayout" Target="../slideLayouts/slideLayout131.xml"/><Relationship Id="rId7" Type="http://schemas.openxmlformats.org/officeDocument/2006/relationships/slideLayout" Target="../slideLayouts/slideLayout135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30.xml"/><Relationship Id="rId1" Type="http://schemas.openxmlformats.org/officeDocument/2006/relationships/slideLayout" Target="../slideLayouts/slideLayout129.xml"/><Relationship Id="rId6" Type="http://schemas.openxmlformats.org/officeDocument/2006/relationships/slideLayout" Target="../slideLayouts/slideLayout134.xml"/><Relationship Id="rId11" Type="http://schemas.openxmlformats.org/officeDocument/2006/relationships/slideLayout" Target="../slideLayouts/slideLayout139.xml"/><Relationship Id="rId5" Type="http://schemas.openxmlformats.org/officeDocument/2006/relationships/slideLayout" Target="../slideLayouts/slideLayout133.xml"/><Relationship Id="rId10" Type="http://schemas.openxmlformats.org/officeDocument/2006/relationships/slideLayout" Target="../slideLayouts/slideLayout138.xml"/><Relationship Id="rId4" Type="http://schemas.openxmlformats.org/officeDocument/2006/relationships/slideLayout" Target="../slideLayouts/slideLayout132.xml"/><Relationship Id="rId9" Type="http://schemas.openxmlformats.org/officeDocument/2006/relationships/slideLayout" Target="../slideLayouts/slideLayout137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7.xml"/><Relationship Id="rId3" Type="http://schemas.openxmlformats.org/officeDocument/2006/relationships/slideLayout" Target="../slideLayouts/slideLayout142.xml"/><Relationship Id="rId7" Type="http://schemas.openxmlformats.org/officeDocument/2006/relationships/slideLayout" Target="../slideLayouts/slideLayout146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41.xml"/><Relationship Id="rId1" Type="http://schemas.openxmlformats.org/officeDocument/2006/relationships/slideLayout" Target="../slideLayouts/slideLayout140.xml"/><Relationship Id="rId6" Type="http://schemas.openxmlformats.org/officeDocument/2006/relationships/slideLayout" Target="../slideLayouts/slideLayout145.xml"/><Relationship Id="rId11" Type="http://schemas.openxmlformats.org/officeDocument/2006/relationships/slideLayout" Target="../slideLayouts/slideLayout150.xml"/><Relationship Id="rId5" Type="http://schemas.openxmlformats.org/officeDocument/2006/relationships/slideLayout" Target="../slideLayouts/slideLayout144.xml"/><Relationship Id="rId10" Type="http://schemas.openxmlformats.org/officeDocument/2006/relationships/slideLayout" Target="../slideLayouts/slideLayout149.xml"/><Relationship Id="rId4" Type="http://schemas.openxmlformats.org/officeDocument/2006/relationships/slideLayout" Target="../slideLayouts/slideLayout143.xml"/><Relationship Id="rId9" Type="http://schemas.openxmlformats.org/officeDocument/2006/relationships/slideLayout" Target="../slideLayouts/slideLayout148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8.xml"/><Relationship Id="rId13" Type="http://schemas.openxmlformats.org/officeDocument/2006/relationships/theme" Target="../theme/theme14.xml"/><Relationship Id="rId3" Type="http://schemas.openxmlformats.org/officeDocument/2006/relationships/slideLayout" Target="../slideLayouts/slideLayout153.xml"/><Relationship Id="rId7" Type="http://schemas.openxmlformats.org/officeDocument/2006/relationships/slideLayout" Target="../slideLayouts/slideLayout157.xml"/><Relationship Id="rId12" Type="http://schemas.openxmlformats.org/officeDocument/2006/relationships/slideLayout" Target="../slideLayouts/slideLayout162.xml"/><Relationship Id="rId2" Type="http://schemas.openxmlformats.org/officeDocument/2006/relationships/slideLayout" Target="../slideLayouts/slideLayout152.xml"/><Relationship Id="rId1" Type="http://schemas.openxmlformats.org/officeDocument/2006/relationships/slideLayout" Target="../slideLayouts/slideLayout151.xml"/><Relationship Id="rId6" Type="http://schemas.openxmlformats.org/officeDocument/2006/relationships/slideLayout" Target="../slideLayouts/slideLayout156.xml"/><Relationship Id="rId11" Type="http://schemas.openxmlformats.org/officeDocument/2006/relationships/slideLayout" Target="../slideLayouts/slideLayout161.xml"/><Relationship Id="rId5" Type="http://schemas.openxmlformats.org/officeDocument/2006/relationships/slideLayout" Target="../slideLayouts/slideLayout155.xml"/><Relationship Id="rId10" Type="http://schemas.openxmlformats.org/officeDocument/2006/relationships/slideLayout" Target="../slideLayouts/slideLayout160.xml"/><Relationship Id="rId4" Type="http://schemas.openxmlformats.org/officeDocument/2006/relationships/slideLayout" Target="../slideLayouts/slideLayout154.xml"/><Relationship Id="rId9" Type="http://schemas.openxmlformats.org/officeDocument/2006/relationships/slideLayout" Target="../slideLayouts/slideLayout159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0.xml"/><Relationship Id="rId3" Type="http://schemas.openxmlformats.org/officeDocument/2006/relationships/slideLayout" Target="../slideLayouts/slideLayout165.xml"/><Relationship Id="rId7" Type="http://schemas.openxmlformats.org/officeDocument/2006/relationships/slideLayout" Target="../slideLayouts/slideLayout169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64.xml"/><Relationship Id="rId1" Type="http://schemas.openxmlformats.org/officeDocument/2006/relationships/slideLayout" Target="../slideLayouts/slideLayout163.xml"/><Relationship Id="rId6" Type="http://schemas.openxmlformats.org/officeDocument/2006/relationships/slideLayout" Target="../slideLayouts/slideLayout168.xml"/><Relationship Id="rId11" Type="http://schemas.openxmlformats.org/officeDocument/2006/relationships/slideLayout" Target="../slideLayouts/slideLayout173.xml"/><Relationship Id="rId5" Type="http://schemas.openxmlformats.org/officeDocument/2006/relationships/slideLayout" Target="../slideLayouts/slideLayout167.xml"/><Relationship Id="rId10" Type="http://schemas.openxmlformats.org/officeDocument/2006/relationships/slideLayout" Target="../slideLayouts/slideLayout172.xml"/><Relationship Id="rId4" Type="http://schemas.openxmlformats.org/officeDocument/2006/relationships/slideLayout" Target="../slideLayouts/slideLayout166.xml"/><Relationship Id="rId9" Type="http://schemas.openxmlformats.org/officeDocument/2006/relationships/slideLayout" Target="../slideLayouts/slideLayout171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1.xml"/><Relationship Id="rId13" Type="http://schemas.openxmlformats.org/officeDocument/2006/relationships/slideLayout" Target="../slideLayouts/slideLayout186.xml"/><Relationship Id="rId18" Type="http://schemas.openxmlformats.org/officeDocument/2006/relationships/slideLayout" Target="../slideLayouts/slideLayout191.xml"/><Relationship Id="rId26" Type="http://schemas.openxmlformats.org/officeDocument/2006/relationships/theme" Target="../theme/theme16.xml"/><Relationship Id="rId3" Type="http://schemas.openxmlformats.org/officeDocument/2006/relationships/slideLayout" Target="../slideLayouts/slideLayout176.xml"/><Relationship Id="rId21" Type="http://schemas.openxmlformats.org/officeDocument/2006/relationships/slideLayout" Target="../slideLayouts/slideLayout194.xml"/><Relationship Id="rId7" Type="http://schemas.openxmlformats.org/officeDocument/2006/relationships/slideLayout" Target="../slideLayouts/slideLayout180.xml"/><Relationship Id="rId12" Type="http://schemas.openxmlformats.org/officeDocument/2006/relationships/slideLayout" Target="../slideLayouts/slideLayout185.xml"/><Relationship Id="rId17" Type="http://schemas.openxmlformats.org/officeDocument/2006/relationships/slideLayout" Target="../slideLayouts/slideLayout190.xml"/><Relationship Id="rId25" Type="http://schemas.openxmlformats.org/officeDocument/2006/relationships/slideLayout" Target="../slideLayouts/slideLayout198.xml"/><Relationship Id="rId2" Type="http://schemas.openxmlformats.org/officeDocument/2006/relationships/slideLayout" Target="../slideLayouts/slideLayout175.xml"/><Relationship Id="rId16" Type="http://schemas.openxmlformats.org/officeDocument/2006/relationships/slideLayout" Target="../slideLayouts/slideLayout189.xml"/><Relationship Id="rId20" Type="http://schemas.openxmlformats.org/officeDocument/2006/relationships/slideLayout" Target="../slideLayouts/slideLayout193.xml"/><Relationship Id="rId1" Type="http://schemas.openxmlformats.org/officeDocument/2006/relationships/slideLayout" Target="../slideLayouts/slideLayout174.xml"/><Relationship Id="rId6" Type="http://schemas.openxmlformats.org/officeDocument/2006/relationships/slideLayout" Target="../slideLayouts/slideLayout179.xml"/><Relationship Id="rId11" Type="http://schemas.openxmlformats.org/officeDocument/2006/relationships/slideLayout" Target="../slideLayouts/slideLayout184.xml"/><Relationship Id="rId24" Type="http://schemas.openxmlformats.org/officeDocument/2006/relationships/slideLayout" Target="../slideLayouts/slideLayout197.xml"/><Relationship Id="rId5" Type="http://schemas.openxmlformats.org/officeDocument/2006/relationships/slideLayout" Target="../slideLayouts/slideLayout178.xml"/><Relationship Id="rId15" Type="http://schemas.openxmlformats.org/officeDocument/2006/relationships/slideLayout" Target="../slideLayouts/slideLayout188.xml"/><Relationship Id="rId23" Type="http://schemas.openxmlformats.org/officeDocument/2006/relationships/slideLayout" Target="../slideLayouts/slideLayout196.xml"/><Relationship Id="rId10" Type="http://schemas.openxmlformats.org/officeDocument/2006/relationships/slideLayout" Target="../slideLayouts/slideLayout183.xml"/><Relationship Id="rId19" Type="http://schemas.openxmlformats.org/officeDocument/2006/relationships/slideLayout" Target="../slideLayouts/slideLayout192.xml"/><Relationship Id="rId4" Type="http://schemas.openxmlformats.org/officeDocument/2006/relationships/slideLayout" Target="../slideLayouts/slideLayout177.xml"/><Relationship Id="rId9" Type="http://schemas.openxmlformats.org/officeDocument/2006/relationships/slideLayout" Target="../slideLayouts/slideLayout182.xml"/><Relationship Id="rId14" Type="http://schemas.openxmlformats.org/officeDocument/2006/relationships/slideLayout" Target="../slideLayouts/slideLayout187.xml"/><Relationship Id="rId22" Type="http://schemas.openxmlformats.org/officeDocument/2006/relationships/slideLayout" Target="../slideLayouts/slideLayout195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6.xml"/><Relationship Id="rId13" Type="http://schemas.openxmlformats.org/officeDocument/2006/relationships/slideLayout" Target="../slideLayouts/slideLayout211.xml"/><Relationship Id="rId3" Type="http://schemas.openxmlformats.org/officeDocument/2006/relationships/slideLayout" Target="../slideLayouts/slideLayout201.xml"/><Relationship Id="rId7" Type="http://schemas.openxmlformats.org/officeDocument/2006/relationships/slideLayout" Target="../slideLayouts/slideLayout205.xml"/><Relationship Id="rId12" Type="http://schemas.openxmlformats.org/officeDocument/2006/relationships/slideLayout" Target="../slideLayouts/slideLayout210.xml"/><Relationship Id="rId17" Type="http://schemas.openxmlformats.org/officeDocument/2006/relationships/theme" Target="../theme/theme17.xml"/><Relationship Id="rId2" Type="http://schemas.openxmlformats.org/officeDocument/2006/relationships/slideLayout" Target="../slideLayouts/slideLayout200.xml"/><Relationship Id="rId16" Type="http://schemas.openxmlformats.org/officeDocument/2006/relationships/slideLayout" Target="../slideLayouts/slideLayout214.xml"/><Relationship Id="rId1" Type="http://schemas.openxmlformats.org/officeDocument/2006/relationships/slideLayout" Target="../slideLayouts/slideLayout199.xml"/><Relationship Id="rId6" Type="http://schemas.openxmlformats.org/officeDocument/2006/relationships/slideLayout" Target="../slideLayouts/slideLayout204.xml"/><Relationship Id="rId11" Type="http://schemas.openxmlformats.org/officeDocument/2006/relationships/slideLayout" Target="../slideLayouts/slideLayout209.xml"/><Relationship Id="rId5" Type="http://schemas.openxmlformats.org/officeDocument/2006/relationships/slideLayout" Target="../slideLayouts/slideLayout203.xml"/><Relationship Id="rId15" Type="http://schemas.openxmlformats.org/officeDocument/2006/relationships/slideLayout" Target="../slideLayouts/slideLayout213.xml"/><Relationship Id="rId10" Type="http://schemas.openxmlformats.org/officeDocument/2006/relationships/slideLayout" Target="../slideLayouts/slideLayout208.xml"/><Relationship Id="rId4" Type="http://schemas.openxmlformats.org/officeDocument/2006/relationships/slideLayout" Target="../slideLayouts/slideLayout202.xml"/><Relationship Id="rId9" Type="http://schemas.openxmlformats.org/officeDocument/2006/relationships/slideLayout" Target="../slideLayouts/slideLayout207.xml"/><Relationship Id="rId14" Type="http://schemas.openxmlformats.org/officeDocument/2006/relationships/slideLayout" Target="../slideLayouts/slideLayout2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ftr" idx="1"/>
          </p:nvPr>
        </p:nvSpPr>
        <p:spPr>
          <a:xfrm>
            <a:off x="4038480" y="6356520"/>
            <a:ext cx="4109760" cy="3600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GB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GB" sz="1400" b="0" strike="noStrike" spc="-1">
                <a:solidFill>
                  <a:srgbClr val="000000"/>
                </a:solidFill>
                <a:latin typeface="Times New Roman"/>
              </a:rPr>
              <a:t>&lt;footer&gt;</a:t>
            </a:r>
          </a:p>
        </p:txBody>
      </p:sp>
      <p:sp>
        <p:nvSpPr>
          <p:cNvPr id="6" name="PlaceHolder 2"/>
          <p:cNvSpPr>
            <a:spLocks noGrp="1"/>
          </p:cNvSpPr>
          <p:nvPr>
            <p:ph type="sldNum" idx="2"/>
          </p:nvPr>
        </p:nvSpPr>
        <p:spPr>
          <a:xfrm>
            <a:off x="8610480" y="6356520"/>
            <a:ext cx="2738160" cy="3600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-GB" sz="1200" b="0" strike="noStrike" spc="-1">
                <a:solidFill>
                  <a:srgbClr val="8B8B8B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E645FC50-E083-487D-862A-612BF0385E42}" type="slidenum">
              <a:rPr lang="en-GB" sz="1200" b="0" strike="noStrike" spc="-1">
                <a:solidFill>
                  <a:srgbClr val="8B8B8B"/>
                </a:solidFill>
                <a:latin typeface="Calibri"/>
              </a:rPr>
              <a:t>‹#›</a:t>
            </a:fld>
            <a:endParaRPr lang="en-GB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 idx="3"/>
          </p:nvPr>
        </p:nvSpPr>
        <p:spPr>
          <a:xfrm>
            <a:off x="838080" y="6356520"/>
            <a:ext cx="2738160" cy="3600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>
              <a:buNone/>
              <a:defRPr lang="en-GB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GB" sz="1400" b="0" strike="noStrike" spc="-1">
                <a:solidFill>
                  <a:srgbClr val="000000"/>
                </a:solidFill>
                <a:latin typeface="Times New Roman"/>
              </a:rPr>
              <a:t>&lt;date/time&gt;</a:t>
            </a:r>
          </a:p>
        </p:txBody>
      </p:sp>
      <p:sp>
        <p:nvSpPr>
          <p:cNvPr id="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r>
              <a:rPr lang="en-GB" sz="4400" b="0" strike="noStrike" spc="-1">
                <a:solidFill>
                  <a:srgbClr val="000000"/>
                </a:solidFill>
                <a:latin typeface="Arial"/>
              </a:rPr>
              <a:t>Click to edit the title text format</a:t>
            </a: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GB" sz="3200" b="0" strike="noStrike" spc="-1">
                <a:solidFill>
                  <a:srgbClr val="000000"/>
                </a:solidFill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GB" sz="2800" b="0" strike="noStrike" spc="-1">
                <a:solidFill>
                  <a:srgbClr val="000000"/>
                </a:solidFill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GB" sz="2400" b="0" strike="noStrike" spc="-1">
                <a:solidFill>
                  <a:srgbClr val="000000"/>
                </a:solidFill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GB" sz="2000" b="0" strike="noStrike" spc="-1">
                <a:solidFill>
                  <a:srgbClr val="000000"/>
                </a:solidFill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GB" sz="2000" b="0" strike="noStrike" spc="-1">
                <a:solidFill>
                  <a:srgbClr val="000000"/>
                </a:solidFill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GB" sz="2000" b="0" strike="noStrike" spc="-1">
                <a:solidFill>
                  <a:srgbClr val="000000"/>
                </a:solidFill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GB" sz="2000" b="0" strike="noStrike" spc="-1">
                <a:solidFill>
                  <a:srgbClr val="000000"/>
                </a:solidFill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742" r:id="rId13"/>
  </p:sldLayoutIdLst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Rectangle 6"/>
          <p:cNvSpPr/>
          <p:nvPr/>
        </p:nvSpPr>
        <p:spPr>
          <a:xfrm>
            <a:off x="0" y="441360"/>
            <a:ext cx="12187080" cy="6295680"/>
          </a:xfrm>
          <a:prstGeom prst="rect">
            <a:avLst/>
          </a:prstGeom>
          <a:solidFill>
            <a:srgbClr val="E6005B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en-US" sz="1800" b="0" strike="noStrike" spc="-1">
              <a:solidFill>
                <a:srgbClr val="E6005B"/>
              </a:solidFill>
              <a:latin typeface="Calibri"/>
              <a:ea typeface="DejaVu Sans"/>
            </a:endParaRPr>
          </a:p>
        </p:txBody>
      </p:sp>
      <p:pic>
        <p:nvPicPr>
          <p:cNvPr id="83" name="Picture 3"/>
          <p:cNvPicPr/>
          <p:nvPr/>
        </p:nvPicPr>
        <p:blipFill>
          <a:blip r:embed="rId14"/>
          <a:stretch/>
        </p:blipFill>
        <p:spPr>
          <a:xfrm>
            <a:off x="442800" y="800280"/>
            <a:ext cx="3422520" cy="1004760"/>
          </a:xfrm>
          <a:prstGeom prst="rect">
            <a:avLst/>
          </a:prstGeom>
          <a:ln w="0">
            <a:noFill/>
          </a:ln>
        </p:spPr>
      </p:pic>
      <p:sp>
        <p:nvSpPr>
          <p:cNvPr id="84" name="PlaceHolder 1"/>
          <p:cNvSpPr>
            <a:spLocks noGrp="1"/>
          </p:cNvSpPr>
          <p:nvPr>
            <p:ph type="dt" idx="7"/>
          </p:nvPr>
        </p:nvSpPr>
        <p:spPr>
          <a:xfrm>
            <a:off x="6275520" y="6058080"/>
            <a:ext cx="5468760" cy="35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en-GB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GB" sz="1400" b="0" strike="noStrike" spc="-1">
                <a:solidFill>
                  <a:srgbClr val="000000"/>
                </a:solidFill>
                <a:latin typeface="Times New Roman"/>
              </a:rPr>
              <a:t>&lt;date/time&gt;</a:t>
            </a:r>
          </a:p>
        </p:txBody>
      </p:sp>
      <p:sp>
        <p:nvSpPr>
          <p:cNvPr id="85" name="PlaceHolder 2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r>
              <a:rPr lang="en-GB" sz="4400" b="0" strike="noStrike" spc="-1">
                <a:solidFill>
                  <a:srgbClr val="000000"/>
                </a:solidFill>
                <a:latin typeface="Arial"/>
              </a:rPr>
              <a:t>Click to edit the title text format</a:t>
            </a:r>
          </a:p>
        </p:txBody>
      </p:sp>
      <p:sp>
        <p:nvSpPr>
          <p:cNvPr id="86" name="PlaceHolder 3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GB" sz="3200" b="0" strike="noStrike" spc="-1">
                <a:solidFill>
                  <a:srgbClr val="000000"/>
                </a:solidFill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GB" sz="2800" b="0" strike="noStrike" spc="-1">
                <a:solidFill>
                  <a:srgbClr val="000000"/>
                </a:solidFill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GB" sz="2400" b="0" strike="noStrike" spc="-1">
                <a:solidFill>
                  <a:srgbClr val="000000"/>
                </a:solidFill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GB" sz="2000" b="0" strike="noStrike" spc="-1">
                <a:solidFill>
                  <a:srgbClr val="000000"/>
                </a:solidFill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GB" sz="2000" b="0" strike="noStrike" spc="-1">
                <a:solidFill>
                  <a:srgbClr val="000000"/>
                </a:solidFill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GB" sz="2000" b="0" strike="noStrike" spc="-1">
                <a:solidFill>
                  <a:srgbClr val="000000"/>
                </a:solidFill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GB" sz="2000" b="0" strike="noStrike" spc="-1">
                <a:solidFill>
                  <a:srgbClr val="000000"/>
                </a:solidFill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HU Logo White.pdf">
            <a:extLst>
              <a:ext uri="{FF2B5EF4-FFF2-40B4-BE49-F238E27FC236}">
                <a16:creationId xmlns:a16="http://schemas.microsoft.com/office/drawing/2014/main" id="{512A6EDF-2E7D-367A-AF45-CF26274C4B7D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92763" y="5615500"/>
            <a:ext cx="1800225" cy="717550"/>
          </a:xfrm>
          <a:prstGeom prst="rect">
            <a:avLst/>
          </a:prstGeom>
          <a:noFill/>
          <a:ln w="12700">
            <a:miter lim="400000"/>
          </a:ln>
        </p:spPr>
      </p:pic>
      <p:sp>
        <p:nvSpPr>
          <p:cNvPr id="14" name="Slide Number">
            <a:extLst>
              <a:ext uri="{FF2B5EF4-FFF2-40B4-BE49-F238E27FC236}">
                <a16:creationId xmlns:a16="http://schemas.microsoft.com/office/drawing/2014/main" id="{2E86541C-E544-06B3-D437-42EEC9AB1D6E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6092875" y="6455931"/>
            <a:ext cx="274114" cy="271869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algn="l" defTabSz="292100">
              <a:defRPr sz="1100">
                <a:solidFill>
                  <a:srgbClr val="FFFFFF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Trebuchet MS"/>
              </a:defRPr>
            </a:lvl1pPr>
          </a:lstStyle>
          <a:p>
            <a:fld id="{86CB4B4D-7CA3-9044-876B-883B54F8677D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506798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  <p:txStyles>
    <p:titleStyle>
      <a:lvl1pPr marL="0" marR="0" indent="0" algn="l" defTabSz="1219169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50" b="1" i="0" u="none" strike="noStrike" cap="none" spc="-85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228600" algn="l" defTabSz="1219169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50" b="1" i="0" u="none" strike="noStrike" cap="none" spc="-85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457200" algn="l" defTabSz="1219169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50" b="1" i="0" u="none" strike="noStrike" cap="none" spc="-85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685800" algn="l" defTabSz="1219169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50" b="1" i="0" u="none" strike="noStrike" cap="none" spc="-85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914400" algn="l" defTabSz="1219169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50" b="1" i="0" u="none" strike="noStrike" cap="none" spc="-85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1143000" algn="l" defTabSz="1219169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50" b="1" i="0" u="none" strike="noStrike" cap="none" spc="-85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1371600" algn="l" defTabSz="1219169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50" b="1" i="0" u="none" strike="noStrike" cap="none" spc="-85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1600200" algn="l" defTabSz="1219169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50" b="1" i="0" u="none" strike="noStrike" cap="none" spc="-85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1828800" algn="l" defTabSz="1219169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50" b="1" i="0" u="none" strike="noStrike" cap="none" spc="-85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304800" marR="0" indent="-304800" algn="l" defTabSz="1219169" rtl="0" latinLnBrk="0">
        <a:lnSpc>
          <a:spcPct val="90000"/>
        </a:lnSpc>
        <a:spcBef>
          <a:spcPts val="2250"/>
        </a:spcBef>
        <a:spcAft>
          <a:spcPts val="0"/>
        </a:spcAft>
        <a:buClrTx/>
        <a:buSzPct val="123000"/>
        <a:buFontTx/>
        <a:buChar char="•"/>
        <a:tabLst/>
        <a:defRPr sz="2400" b="0" i="0" u="none" strike="noStrike" cap="none" spc="0" baseline="0">
          <a:solidFill>
            <a:srgbClr val="000000"/>
          </a:solidFill>
          <a:uFillTx/>
          <a:latin typeface="Arial" panose="020B0604020202020204" pitchFamily="34" charset="0"/>
          <a:ea typeface="+mn-ea"/>
          <a:cs typeface="Arial" panose="020B0604020202020204" pitchFamily="34" charset="0"/>
          <a:sym typeface="Helvetica Neue"/>
        </a:defRPr>
      </a:lvl1pPr>
      <a:lvl2pPr marL="609600" marR="0" indent="-304800" algn="l" defTabSz="1219169" rtl="0" latinLnBrk="0">
        <a:lnSpc>
          <a:spcPct val="90000"/>
        </a:lnSpc>
        <a:spcBef>
          <a:spcPts val="2250"/>
        </a:spcBef>
        <a:spcAft>
          <a:spcPts val="0"/>
        </a:spcAft>
        <a:buClrTx/>
        <a:buSzPct val="123000"/>
        <a:buFontTx/>
        <a:buChar char="•"/>
        <a:tabLst/>
        <a:defRPr sz="2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914400" marR="0" indent="-304800" algn="l" defTabSz="1219169" rtl="0" latinLnBrk="0">
        <a:lnSpc>
          <a:spcPct val="90000"/>
        </a:lnSpc>
        <a:spcBef>
          <a:spcPts val="2250"/>
        </a:spcBef>
        <a:spcAft>
          <a:spcPts val="0"/>
        </a:spcAft>
        <a:buClrTx/>
        <a:buSzPct val="123000"/>
        <a:buFontTx/>
        <a:buChar char="•"/>
        <a:tabLst/>
        <a:defRPr sz="2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1219200" marR="0" indent="-304800" algn="l" defTabSz="1219169" rtl="0" latinLnBrk="0">
        <a:lnSpc>
          <a:spcPct val="90000"/>
        </a:lnSpc>
        <a:spcBef>
          <a:spcPts val="2250"/>
        </a:spcBef>
        <a:spcAft>
          <a:spcPts val="0"/>
        </a:spcAft>
        <a:buClrTx/>
        <a:buSzPct val="123000"/>
        <a:buFontTx/>
        <a:buChar char="•"/>
        <a:tabLst/>
        <a:defRPr sz="2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1524000" marR="0" indent="-304800" algn="l" defTabSz="1219169" rtl="0" latinLnBrk="0">
        <a:lnSpc>
          <a:spcPct val="90000"/>
        </a:lnSpc>
        <a:spcBef>
          <a:spcPts val="2250"/>
        </a:spcBef>
        <a:spcAft>
          <a:spcPts val="0"/>
        </a:spcAft>
        <a:buClrTx/>
        <a:buSzPct val="123000"/>
        <a:buFontTx/>
        <a:buChar char="•"/>
        <a:tabLst/>
        <a:defRPr sz="2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1828800" marR="0" indent="-304800" algn="l" defTabSz="1219169" rtl="0" latinLnBrk="0">
        <a:lnSpc>
          <a:spcPct val="90000"/>
        </a:lnSpc>
        <a:spcBef>
          <a:spcPts val="2250"/>
        </a:spcBef>
        <a:spcAft>
          <a:spcPts val="0"/>
        </a:spcAft>
        <a:buClrTx/>
        <a:buSzPct val="123000"/>
        <a:buFontTx/>
        <a:buChar char="•"/>
        <a:tabLst/>
        <a:defRPr sz="2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2133600" marR="0" indent="-304800" algn="l" defTabSz="1219169" rtl="0" latinLnBrk="0">
        <a:lnSpc>
          <a:spcPct val="90000"/>
        </a:lnSpc>
        <a:spcBef>
          <a:spcPts val="2250"/>
        </a:spcBef>
        <a:spcAft>
          <a:spcPts val="0"/>
        </a:spcAft>
        <a:buClrTx/>
        <a:buSzPct val="123000"/>
        <a:buFontTx/>
        <a:buChar char="•"/>
        <a:tabLst/>
        <a:defRPr sz="2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2438400" marR="0" indent="-304800" algn="l" defTabSz="1219169" rtl="0" latinLnBrk="0">
        <a:lnSpc>
          <a:spcPct val="90000"/>
        </a:lnSpc>
        <a:spcBef>
          <a:spcPts val="2250"/>
        </a:spcBef>
        <a:spcAft>
          <a:spcPts val="0"/>
        </a:spcAft>
        <a:buClrTx/>
        <a:buSzPct val="123000"/>
        <a:buFontTx/>
        <a:buChar char="•"/>
        <a:tabLst/>
        <a:defRPr sz="2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2743200" marR="0" indent="-304800" algn="l" defTabSz="1219169" rtl="0" latinLnBrk="0">
        <a:lnSpc>
          <a:spcPct val="90000"/>
        </a:lnSpc>
        <a:spcBef>
          <a:spcPts val="2250"/>
        </a:spcBef>
        <a:spcAft>
          <a:spcPts val="0"/>
        </a:spcAft>
        <a:buClrTx/>
        <a:buSzPct val="123000"/>
        <a:buFontTx/>
        <a:buChar char="•"/>
        <a:tabLst/>
        <a:defRPr sz="2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l" defTabSz="2921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Trebuchet MS"/>
        </a:defRPr>
      </a:lvl1pPr>
      <a:lvl2pPr marL="0" marR="0" indent="228600" algn="l" defTabSz="2921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Trebuchet MS"/>
        </a:defRPr>
      </a:lvl2pPr>
      <a:lvl3pPr marL="0" marR="0" indent="457200" algn="l" defTabSz="2921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Trebuchet MS"/>
        </a:defRPr>
      </a:lvl3pPr>
      <a:lvl4pPr marL="0" marR="0" indent="685800" algn="l" defTabSz="2921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Trebuchet MS"/>
        </a:defRPr>
      </a:lvl4pPr>
      <a:lvl5pPr marL="0" marR="0" indent="914400" algn="l" defTabSz="2921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Trebuchet MS"/>
        </a:defRPr>
      </a:lvl5pPr>
      <a:lvl6pPr marL="0" marR="0" indent="1143000" algn="l" defTabSz="2921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Trebuchet MS"/>
        </a:defRPr>
      </a:lvl6pPr>
      <a:lvl7pPr marL="0" marR="0" indent="1371600" algn="l" defTabSz="2921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Trebuchet MS"/>
        </a:defRPr>
      </a:lvl7pPr>
      <a:lvl8pPr marL="0" marR="0" indent="1600200" algn="l" defTabSz="2921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Trebuchet MS"/>
        </a:defRPr>
      </a:lvl8pPr>
      <a:lvl9pPr marL="0" marR="0" indent="1828800" algn="l" defTabSz="2921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Trebuchet M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D59C4BF-D68A-F91F-60EF-723D819E00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0000" tIns="45720" rIns="91440" bIns="45720" rtlCol="0" anchor="ctr">
            <a:no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BDE2A6-651B-FC1F-4526-6B520E0FD7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0000" tIns="45720" rIns="91440" bIns="45720" rtlCol="0">
            <a:no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9EF23A-1CF8-C1AC-85E1-9CF23C35E4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1">
                    <a:tint val="75000"/>
                  </a:schemeClr>
                </a:solidFill>
                <a:latin typeface="Raleway Light" pitchFamily="2" charset="77"/>
              </a:defRPr>
            </a:lvl1pPr>
          </a:lstStyle>
          <a:p>
            <a:fld id="{419E291A-0462-3A44-9828-B5181980B64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12531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1" r:id="rId1"/>
    <p:sldLayoutId id="2147483772" r:id="rId2"/>
    <p:sldLayoutId id="2147483773" r:id="rId3"/>
    <p:sldLayoutId id="2147483774" r:id="rId4"/>
    <p:sldLayoutId id="2147483775" r:id="rId5"/>
    <p:sldLayoutId id="2147483776" r:id="rId6"/>
    <p:sldLayoutId id="2147483777" r:id="rId7"/>
    <p:sldLayoutId id="2147483778" r:id="rId8"/>
    <p:sldLayoutId id="2147483779" r:id="rId9"/>
    <p:sldLayoutId id="2147483780" r:id="rId10"/>
    <p:sldLayoutId id="2147483781" r:id="rId11"/>
    <p:sldLayoutId id="2147483782" r:id="rId12"/>
    <p:sldLayoutId id="2147483783" r:id="rId13"/>
    <p:sldLayoutId id="2147483784" r:id="rId14"/>
    <p:sldLayoutId id="2147483785" r:id="rId15"/>
    <p:sldLayoutId id="2147483786" r:id="rId16"/>
  </p:sldLayoutIdLst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baseline="0">
          <a:solidFill>
            <a:schemeClr val="tx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tx2"/>
        </a:buClr>
        <a:buFont typeface="Arial" panose="020B0604020202020204" pitchFamily="34" charset="0"/>
        <a:buChar char="•"/>
        <a:defRPr sz="2800" kern="1200" baseline="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Arial" panose="020B0604020202020204" pitchFamily="34" charset="0"/>
        <a:buChar char="•"/>
        <a:defRPr sz="2400" kern="1200" baseline="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Arial" panose="020B0604020202020204" pitchFamily="34" charset="0"/>
        <a:buChar char="•"/>
        <a:defRPr sz="2000" kern="1200" baseline="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Arial" panose="020B0604020202020204" pitchFamily="34" charset="0"/>
        <a:buChar char="•"/>
        <a:defRPr sz="1800" kern="1200" baseline="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Arial" panose="020B0604020202020204" pitchFamily="34" charset="0"/>
        <a:buChar char="•"/>
        <a:defRPr sz="1800" kern="1200" baseline="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45308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2" r:id="rId1"/>
    <p:sldLayoutId id="2147483813" r:id="rId2"/>
    <p:sldLayoutId id="2147483814" r:id="rId3"/>
    <p:sldLayoutId id="2147483815" r:id="rId4"/>
    <p:sldLayoutId id="2147483816" r:id="rId5"/>
  </p:sldLayoutIdLst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277246">
        <a:defRPr>
          <a:latin typeface="+mn-lt"/>
          <a:ea typeface="+mn-ea"/>
          <a:cs typeface="+mn-cs"/>
        </a:defRPr>
      </a:lvl2pPr>
      <a:lvl3pPr marL="554492">
        <a:defRPr>
          <a:latin typeface="+mn-lt"/>
          <a:ea typeface="+mn-ea"/>
          <a:cs typeface="+mn-cs"/>
        </a:defRPr>
      </a:lvl3pPr>
      <a:lvl4pPr marL="831738">
        <a:defRPr>
          <a:latin typeface="+mn-lt"/>
          <a:ea typeface="+mn-ea"/>
          <a:cs typeface="+mn-cs"/>
        </a:defRPr>
      </a:lvl4pPr>
      <a:lvl5pPr marL="1108984">
        <a:defRPr>
          <a:latin typeface="+mn-lt"/>
          <a:ea typeface="+mn-ea"/>
          <a:cs typeface="+mn-cs"/>
        </a:defRPr>
      </a:lvl5pPr>
      <a:lvl6pPr marL="1386230">
        <a:defRPr>
          <a:latin typeface="+mn-lt"/>
          <a:ea typeface="+mn-ea"/>
          <a:cs typeface="+mn-cs"/>
        </a:defRPr>
      </a:lvl6pPr>
      <a:lvl7pPr marL="1663476">
        <a:defRPr>
          <a:latin typeface="+mn-lt"/>
          <a:ea typeface="+mn-ea"/>
          <a:cs typeface="+mn-cs"/>
        </a:defRPr>
      </a:lvl7pPr>
      <a:lvl8pPr marL="1940723">
        <a:defRPr>
          <a:latin typeface="+mn-lt"/>
          <a:ea typeface="+mn-ea"/>
          <a:cs typeface="+mn-cs"/>
        </a:defRPr>
      </a:lvl8pPr>
      <a:lvl9pPr marL="2217969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277246">
        <a:defRPr>
          <a:latin typeface="+mn-lt"/>
          <a:ea typeface="+mn-ea"/>
          <a:cs typeface="+mn-cs"/>
        </a:defRPr>
      </a:lvl2pPr>
      <a:lvl3pPr marL="554492">
        <a:defRPr>
          <a:latin typeface="+mn-lt"/>
          <a:ea typeface="+mn-ea"/>
          <a:cs typeface="+mn-cs"/>
        </a:defRPr>
      </a:lvl3pPr>
      <a:lvl4pPr marL="831738">
        <a:defRPr>
          <a:latin typeface="+mn-lt"/>
          <a:ea typeface="+mn-ea"/>
          <a:cs typeface="+mn-cs"/>
        </a:defRPr>
      </a:lvl4pPr>
      <a:lvl5pPr marL="1108984">
        <a:defRPr>
          <a:latin typeface="+mn-lt"/>
          <a:ea typeface="+mn-ea"/>
          <a:cs typeface="+mn-cs"/>
        </a:defRPr>
      </a:lvl5pPr>
      <a:lvl6pPr marL="1386230">
        <a:defRPr>
          <a:latin typeface="+mn-lt"/>
          <a:ea typeface="+mn-ea"/>
          <a:cs typeface="+mn-cs"/>
        </a:defRPr>
      </a:lvl6pPr>
      <a:lvl7pPr marL="1663476">
        <a:defRPr>
          <a:latin typeface="+mn-lt"/>
          <a:ea typeface="+mn-ea"/>
          <a:cs typeface="+mn-cs"/>
        </a:defRPr>
      </a:lvl7pPr>
      <a:lvl8pPr marL="1940723">
        <a:defRPr>
          <a:latin typeface="+mn-lt"/>
          <a:ea typeface="+mn-ea"/>
          <a:cs typeface="+mn-cs"/>
        </a:defRPr>
      </a:lvl8pPr>
      <a:lvl9pPr marL="2217969">
        <a:defRPr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289940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0" r:id="rId1"/>
    <p:sldLayoutId id="2147483921" r:id="rId2"/>
    <p:sldLayoutId id="2147483922" r:id="rId3"/>
    <p:sldLayoutId id="2147483923" r:id="rId4"/>
    <p:sldLayoutId id="2147483924" r:id="rId5"/>
    <p:sldLayoutId id="2147483925" r:id="rId6"/>
    <p:sldLayoutId id="2147483926" r:id="rId7"/>
    <p:sldLayoutId id="2147483927" r:id="rId8"/>
  </p:sldLayoutIdLst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1E352E0-85EC-23D7-60AC-5EF3E1F4D3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345DE9-7195-A2C5-3D8B-B9F0B0144A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0784F1-9214-1DA4-FCC0-272DF09FC29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59DAE2B-3A50-B846-8E53-B49BC99A5D05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365ACA-FC08-7718-D1D1-13B3D0ED2DA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4AA91F-3CD1-21D0-AE2D-4EEBBE0EC4F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C11BD9F-F7AE-A64E-8DA3-62B972C3AC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50821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1" r:id="rId1"/>
    <p:sldLayoutId id="2147483942" r:id="rId2"/>
    <p:sldLayoutId id="2147483943" r:id="rId3"/>
    <p:sldLayoutId id="2147483944" r:id="rId4"/>
    <p:sldLayoutId id="2147483945" r:id="rId5"/>
    <p:sldLayoutId id="2147483946" r:id="rId6"/>
    <p:sldLayoutId id="2147483947" r:id="rId7"/>
    <p:sldLayoutId id="2147483948" r:id="rId8"/>
    <p:sldLayoutId id="2147483949" r:id="rId9"/>
    <p:sldLayoutId id="2147483950" r:id="rId10"/>
    <p:sldLayoutId id="2147483951" r:id="rId11"/>
    <p:sldLayoutId id="2147483952" r:id="rId12"/>
  </p:sldLayoutIdLst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0B5DC3-465D-BA41-8643-CE2B70344AE6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9A955B-ACB3-8C44-BFDC-45E040C20D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28695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2" r:id="rId1"/>
    <p:sldLayoutId id="2147483973" r:id="rId2"/>
    <p:sldLayoutId id="2147483974" r:id="rId3"/>
    <p:sldLayoutId id="2147483975" r:id="rId4"/>
    <p:sldLayoutId id="2147483976" r:id="rId5"/>
    <p:sldLayoutId id="2147483977" r:id="rId6"/>
    <p:sldLayoutId id="2147483978" r:id="rId7"/>
    <p:sldLayoutId id="2147483979" r:id="rId8"/>
    <p:sldLayoutId id="2147483980" r:id="rId9"/>
    <p:sldLayoutId id="2147483981" r:id="rId10"/>
    <p:sldLayoutId id="2147483982" r:id="rId11"/>
    <p:sldLayoutId id="2147483983" r:id="rId12"/>
  </p:sldLayoutIdLst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  <p:txStyles>
    <p:titleStyle>
      <a:lvl1pPr algn="l" defTabSz="914354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89" indent="-228589" algn="l" defTabSz="91435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6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4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20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98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74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BEB5501-53D3-8888-6D97-7EDA79634C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30E8C8-A19C-7D70-CD75-D76C0BCD84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C86E8C-E73B-3CC3-C563-837A7F19392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8664B1C-4569-4E32-BD5E-65983A6F5C1E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6C0DA3-6A23-0EAC-7770-4FB6BE02DC3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B1E1D1-7134-C3AC-45FD-8A771ED4D2C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F2BCC24-B055-4A61-8A09-D8555C32DA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92462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0" r:id="rId1"/>
    <p:sldLayoutId id="2147484011" r:id="rId2"/>
    <p:sldLayoutId id="2147484012" r:id="rId3"/>
    <p:sldLayoutId id="2147484013" r:id="rId4"/>
    <p:sldLayoutId id="2147484014" r:id="rId5"/>
    <p:sldLayoutId id="2147484015" r:id="rId6"/>
    <p:sldLayoutId id="2147484016" r:id="rId7"/>
    <p:sldLayoutId id="2147484017" r:id="rId8"/>
    <p:sldLayoutId id="2147484018" r:id="rId9"/>
    <p:sldLayoutId id="2147484019" r:id="rId10"/>
    <p:sldLayoutId id="2147484020" r:id="rId11"/>
  </p:sldLayoutIdLst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BE463F3-679F-A4E1-B078-EDCF278B38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03647A-0B6C-375A-BA3E-D592737AB1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F1D0B6-EC84-F9BF-E315-B81230B608C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8B5D23D-D901-4F81-A68C-038B9976532F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46A34B-AD38-9AAD-1BA4-963065F1A2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C71998-F5D6-8EB0-4C66-26014AAF4C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0EC27C8-7102-4D2A-9F9D-97A331A53A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12131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4" r:id="rId1"/>
    <p:sldLayoutId id="2147484035" r:id="rId2"/>
    <p:sldLayoutId id="2147484036" r:id="rId3"/>
    <p:sldLayoutId id="2147484037" r:id="rId4"/>
    <p:sldLayoutId id="2147484038" r:id="rId5"/>
    <p:sldLayoutId id="2147484039" r:id="rId6"/>
    <p:sldLayoutId id="2147484040" r:id="rId7"/>
    <p:sldLayoutId id="2147484041" r:id="rId8"/>
    <p:sldLayoutId id="2147484042" r:id="rId9"/>
    <p:sldLayoutId id="2147484043" r:id="rId10"/>
    <p:sldLayoutId id="2147484044" r:id="rId11"/>
    <p:sldLayoutId id="2147484045" r:id="rId12"/>
  </p:sldLayoutIdLst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97109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7" r:id="rId1"/>
    <p:sldLayoutId id="2147484048" r:id="rId2"/>
    <p:sldLayoutId id="2147484049" r:id="rId3"/>
    <p:sldLayoutId id="2147484050" r:id="rId4"/>
    <p:sldLayoutId id="2147484051" r:id="rId5"/>
    <p:sldLayoutId id="2147484052" r:id="rId6"/>
    <p:sldLayoutId id="2147484053" r:id="rId7"/>
    <p:sldLayoutId id="2147484054" r:id="rId8"/>
    <p:sldLayoutId id="2147484055" r:id="rId9"/>
    <p:sldLayoutId id="2147484056" r:id="rId10"/>
    <p:sldLayoutId id="2147484057" r:id="rId11"/>
    <p:sldLayoutId id="2147484058" r:id="rId12"/>
    <p:sldLayoutId id="2147484059" r:id="rId13"/>
    <p:sldLayoutId id="2147484060" r:id="rId14"/>
    <p:sldLayoutId id="2147484061" r:id="rId15"/>
    <p:sldLayoutId id="2147484062" r:id="rId16"/>
  </p:sldLayoutIdLst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  <p:txStyles>
    <p:titleStyle>
      <a:lvl1pPr algn="ctr" defTabSz="609585" rtl="0" eaLnBrk="1" fontAlgn="base" hangingPunct="1">
        <a:spcBef>
          <a:spcPct val="0"/>
        </a:spcBef>
        <a:spcAft>
          <a:spcPct val="0"/>
        </a:spcAft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609585" rtl="0" eaLnBrk="1" fontAlgn="base" hangingPunct="1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Calibri" panose="020F0502020204030204" pitchFamily="34" charset="0"/>
        </a:defRPr>
      </a:lvl2pPr>
      <a:lvl3pPr algn="ctr" defTabSz="609585" rtl="0" eaLnBrk="1" fontAlgn="base" hangingPunct="1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Calibri" panose="020F0502020204030204" pitchFamily="34" charset="0"/>
        </a:defRPr>
      </a:lvl3pPr>
      <a:lvl4pPr algn="ctr" defTabSz="609585" rtl="0" eaLnBrk="1" fontAlgn="base" hangingPunct="1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Calibri" panose="020F0502020204030204" pitchFamily="34" charset="0"/>
        </a:defRPr>
      </a:lvl4pPr>
      <a:lvl5pPr algn="ctr" defTabSz="609585" rtl="0" eaLnBrk="1" fontAlgn="base" hangingPunct="1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Calibri" panose="020F0502020204030204" pitchFamily="34" charset="0"/>
        </a:defRPr>
      </a:lvl5pPr>
      <a:lvl6pPr marL="609585" algn="ctr" defTabSz="609585" rtl="0" eaLnBrk="1" fontAlgn="base" hangingPunct="1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Calibri" panose="020F0502020204030204" pitchFamily="34" charset="0"/>
        </a:defRPr>
      </a:lvl6pPr>
      <a:lvl7pPr marL="1219170" algn="ctr" defTabSz="609585" rtl="0" eaLnBrk="1" fontAlgn="base" hangingPunct="1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Calibri" panose="020F0502020204030204" pitchFamily="34" charset="0"/>
        </a:defRPr>
      </a:lvl7pPr>
      <a:lvl8pPr marL="1828754" algn="ctr" defTabSz="609585" rtl="0" eaLnBrk="1" fontAlgn="base" hangingPunct="1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Calibri" panose="020F0502020204030204" pitchFamily="34" charset="0"/>
        </a:defRPr>
      </a:lvl8pPr>
      <a:lvl9pPr marL="2438339" algn="ctr" defTabSz="609585" rtl="0" eaLnBrk="1" fontAlgn="base" hangingPunct="1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457189" indent="-457189" algn="l" defTabSz="609585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609585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609585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609585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609585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16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CA209D8-9928-4A0C-A588-0DF54B33FD42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16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16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7BF0FCD-E151-45A2-AD6A-B4EC189E98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83026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64" r:id="rId1"/>
    <p:sldLayoutId id="2147484065" r:id="rId2"/>
    <p:sldLayoutId id="2147484066" r:id="rId3"/>
    <p:sldLayoutId id="2147484067" r:id="rId4"/>
    <p:sldLayoutId id="2147484068" r:id="rId5"/>
    <p:sldLayoutId id="2147484069" r:id="rId6"/>
    <p:sldLayoutId id="2147484070" r:id="rId7"/>
    <p:sldLayoutId id="2147484071" r:id="rId8"/>
    <p:sldLayoutId id="2147484072" r:id="rId9"/>
    <p:sldLayoutId id="2147484073" r:id="rId10"/>
    <p:sldLayoutId id="2147484074" r:id="rId11"/>
  </p:sldLayoutIdLst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  <p:txStyles>
    <p:titleStyle>
      <a:lvl1pPr algn="l" defTabSz="850483" rtl="0" eaLnBrk="1" latinLnBrk="0" hangingPunct="1">
        <a:lnSpc>
          <a:spcPct val="90000"/>
        </a:lnSpc>
        <a:spcBef>
          <a:spcPct val="0"/>
        </a:spcBef>
        <a:buNone/>
        <a:defRPr sz="409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12621" indent="-212621" algn="l" defTabSz="850483" rtl="0" eaLnBrk="1" latinLnBrk="0" hangingPunct="1">
        <a:lnSpc>
          <a:spcPct val="90000"/>
        </a:lnSpc>
        <a:spcBef>
          <a:spcPts val="930"/>
        </a:spcBef>
        <a:buFont typeface="Arial" panose="020B0604020202020204" pitchFamily="34" charset="0"/>
        <a:buChar char="•"/>
        <a:defRPr sz="2604" kern="1200">
          <a:solidFill>
            <a:schemeClr val="tx1"/>
          </a:solidFill>
          <a:latin typeface="+mn-lt"/>
          <a:ea typeface="+mn-ea"/>
          <a:cs typeface="+mn-cs"/>
        </a:defRPr>
      </a:lvl1pPr>
      <a:lvl2pPr marL="637863" indent="-212621" algn="l" defTabSz="850483" rtl="0" eaLnBrk="1" latinLnBrk="0" hangingPunct="1">
        <a:lnSpc>
          <a:spcPct val="90000"/>
        </a:lnSpc>
        <a:spcBef>
          <a:spcPts val="465"/>
        </a:spcBef>
        <a:buFont typeface="Arial" panose="020B0604020202020204" pitchFamily="34" charset="0"/>
        <a:buChar char="•"/>
        <a:defRPr sz="2232" kern="1200">
          <a:solidFill>
            <a:schemeClr val="tx1"/>
          </a:solidFill>
          <a:latin typeface="+mn-lt"/>
          <a:ea typeface="+mn-ea"/>
          <a:cs typeface="+mn-cs"/>
        </a:defRPr>
      </a:lvl2pPr>
      <a:lvl3pPr marL="1063104" indent="-212621" algn="l" defTabSz="850483" rtl="0" eaLnBrk="1" latinLnBrk="0" hangingPunct="1">
        <a:lnSpc>
          <a:spcPct val="90000"/>
        </a:lnSpc>
        <a:spcBef>
          <a:spcPts val="465"/>
        </a:spcBef>
        <a:buFont typeface="Arial" panose="020B0604020202020204" pitchFamily="34" charset="0"/>
        <a:buChar char="•"/>
        <a:defRPr sz="1860" kern="1200">
          <a:solidFill>
            <a:schemeClr val="tx1"/>
          </a:solidFill>
          <a:latin typeface="+mn-lt"/>
          <a:ea typeface="+mn-ea"/>
          <a:cs typeface="+mn-cs"/>
        </a:defRPr>
      </a:lvl3pPr>
      <a:lvl4pPr marL="1488346" indent="-212621" algn="l" defTabSz="850483" rtl="0" eaLnBrk="1" latinLnBrk="0" hangingPunct="1">
        <a:lnSpc>
          <a:spcPct val="90000"/>
        </a:lnSpc>
        <a:spcBef>
          <a:spcPts val="465"/>
        </a:spcBef>
        <a:buFont typeface="Arial" panose="020B0604020202020204" pitchFamily="34" charset="0"/>
        <a:buChar char="•"/>
        <a:defRPr sz="1674" kern="1200">
          <a:solidFill>
            <a:schemeClr val="tx1"/>
          </a:solidFill>
          <a:latin typeface="+mn-lt"/>
          <a:ea typeface="+mn-ea"/>
          <a:cs typeface="+mn-cs"/>
        </a:defRPr>
      </a:lvl4pPr>
      <a:lvl5pPr marL="1913588" indent="-212621" algn="l" defTabSz="850483" rtl="0" eaLnBrk="1" latinLnBrk="0" hangingPunct="1">
        <a:lnSpc>
          <a:spcPct val="90000"/>
        </a:lnSpc>
        <a:spcBef>
          <a:spcPts val="465"/>
        </a:spcBef>
        <a:buFont typeface="Arial" panose="020B0604020202020204" pitchFamily="34" charset="0"/>
        <a:buChar char="•"/>
        <a:defRPr sz="1674" kern="1200">
          <a:solidFill>
            <a:schemeClr val="tx1"/>
          </a:solidFill>
          <a:latin typeface="+mn-lt"/>
          <a:ea typeface="+mn-ea"/>
          <a:cs typeface="+mn-cs"/>
        </a:defRPr>
      </a:lvl5pPr>
      <a:lvl6pPr marL="2338829" indent="-212621" algn="l" defTabSz="850483" rtl="0" eaLnBrk="1" latinLnBrk="0" hangingPunct="1">
        <a:lnSpc>
          <a:spcPct val="90000"/>
        </a:lnSpc>
        <a:spcBef>
          <a:spcPts val="465"/>
        </a:spcBef>
        <a:buFont typeface="Arial" panose="020B0604020202020204" pitchFamily="34" charset="0"/>
        <a:buChar char="•"/>
        <a:defRPr sz="1674" kern="1200">
          <a:solidFill>
            <a:schemeClr val="tx1"/>
          </a:solidFill>
          <a:latin typeface="+mn-lt"/>
          <a:ea typeface="+mn-ea"/>
          <a:cs typeface="+mn-cs"/>
        </a:defRPr>
      </a:lvl6pPr>
      <a:lvl7pPr marL="2764071" indent="-212621" algn="l" defTabSz="850483" rtl="0" eaLnBrk="1" latinLnBrk="0" hangingPunct="1">
        <a:lnSpc>
          <a:spcPct val="90000"/>
        </a:lnSpc>
        <a:spcBef>
          <a:spcPts val="465"/>
        </a:spcBef>
        <a:buFont typeface="Arial" panose="020B0604020202020204" pitchFamily="34" charset="0"/>
        <a:buChar char="•"/>
        <a:defRPr sz="1674" kern="1200">
          <a:solidFill>
            <a:schemeClr val="tx1"/>
          </a:solidFill>
          <a:latin typeface="+mn-lt"/>
          <a:ea typeface="+mn-ea"/>
          <a:cs typeface="+mn-cs"/>
        </a:defRPr>
      </a:lvl7pPr>
      <a:lvl8pPr marL="3189313" indent="-212621" algn="l" defTabSz="850483" rtl="0" eaLnBrk="1" latinLnBrk="0" hangingPunct="1">
        <a:lnSpc>
          <a:spcPct val="90000"/>
        </a:lnSpc>
        <a:spcBef>
          <a:spcPts val="465"/>
        </a:spcBef>
        <a:buFont typeface="Arial" panose="020B0604020202020204" pitchFamily="34" charset="0"/>
        <a:buChar char="•"/>
        <a:defRPr sz="1674" kern="1200">
          <a:solidFill>
            <a:schemeClr val="tx1"/>
          </a:solidFill>
          <a:latin typeface="+mn-lt"/>
          <a:ea typeface="+mn-ea"/>
          <a:cs typeface="+mn-cs"/>
        </a:defRPr>
      </a:lvl8pPr>
      <a:lvl9pPr marL="3614555" indent="-212621" algn="l" defTabSz="850483" rtl="0" eaLnBrk="1" latinLnBrk="0" hangingPunct="1">
        <a:lnSpc>
          <a:spcPct val="90000"/>
        </a:lnSpc>
        <a:spcBef>
          <a:spcPts val="465"/>
        </a:spcBef>
        <a:buFont typeface="Arial" panose="020B0604020202020204" pitchFamily="34" charset="0"/>
        <a:buChar char="•"/>
        <a:defRPr sz="167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50483" rtl="0" eaLnBrk="1" latinLnBrk="0" hangingPunct="1">
        <a:defRPr sz="1674" kern="1200">
          <a:solidFill>
            <a:schemeClr val="tx1"/>
          </a:solidFill>
          <a:latin typeface="+mn-lt"/>
          <a:ea typeface="+mn-ea"/>
          <a:cs typeface="+mn-cs"/>
        </a:defRPr>
      </a:lvl1pPr>
      <a:lvl2pPr marL="425242" algn="l" defTabSz="850483" rtl="0" eaLnBrk="1" latinLnBrk="0" hangingPunct="1">
        <a:defRPr sz="1674" kern="1200">
          <a:solidFill>
            <a:schemeClr val="tx1"/>
          </a:solidFill>
          <a:latin typeface="+mn-lt"/>
          <a:ea typeface="+mn-ea"/>
          <a:cs typeface="+mn-cs"/>
        </a:defRPr>
      </a:lvl2pPr>
      <a:lvl3pPr marL="850483" algn="l" defTabSz="850483" rtl="0" eaLnBrk="1" latinLnBrk="0" hangingPunct="1">
        <a:defRPr sz="1674" kern="1200">
          <a:solidFill>
            <a:schemeClr val="tx1"/>
          </a:solidFill>
          <a:latin typeface="+mn-lt"/>
          <a:ea typeface="+mn-ea"/>
          <a:cs typeface="+mn-cs"/>
        </a:defRPr>
      </a:lvl3pPr>
      <a:lvl4pPr marL="1275725" algn="l" defTabSz="850483" rtl="0" eaLnBrk="1" latinLnBrk="0" hangingPunct="1">
        <a:defRPr sz="1674" kern="1200">
          <a:solidFill>
            <a:schemeClr val="tx1"/>
          </a:solidFill>
          <a:latin typeface="+mn-lt"/>
          <a:ea typeface="+mn-ea"/>
          <a:cs typeface="+mn-cs"/>
        </a:defRPr>
      </a:lvl4pPr>
      <a:lvl5pPr marL="1700967" algn="l" defTabSz="850483" rtl="0" eaLnBrk="1" latinLnBrk="0" hangingPunct="1">
        <a:defRPr sz="1674" kern="1200">
          <a:solidFill>
            <a:schemeClr val="tx1"/>
          </a:solidFill>
          <a:latin typeface="+mn-lt"/>
          <a:ea typeface="+mn-ea"/>
          <a:cs typeface="+mn-cs"/>
        </a:defRPr>
      </a:lvl5pPr>
      <a:lvl6pPr marL="2126209" algn="l" defTabSz="850483" rtl="0" eaLnBrk="1" latinLnBrk="0" hangingPunct="1">
        <a:defRPr sz="1674" kern="1200">
          <a:solidFill>
            <a:schemeClr val="tx1"/>
          </a:solidFill>
          <a:latin typeface="+mn-lt"/>
          <a:ea typeface="+mn-ea"/>
          <a:cs typeface="+mn-cs"/>
        </a:defRPr>
      </a:lvl6pPr>
      <a:lvl7pPr marL="2551450" algn="l" defTabSz="850483" rtl="0" eaLnBrk="1" latinLnBrk="0" hangingPunct="1">
        <a:defRPr sz="1674" kern="1200">
          <a:solidFill>
            <a:schemeClr val="tx1"/>
          </a:solidFill>
          <a:latin typeface="+mn-lt"/>
          <a:ea typeface="+mn-ea"/>
          <a:cs typeface="+mn-cs"/>
        </a:defRPr>
      </a:lvl7pPr>
      <a:lvl8pPr marL="2976692" algn="l" defTabSz="850483" rtl="0" eaLnBrk="1" latinLnBrk="0" hangingPunct="1">
        <a:defRPr sz="1674" kern="1200">
          <a:solidFill>
            <a:schemeClr val="tx1"/>
          </a:solidFill>
          <a:latin typeface="+mn-lt"/>
          <a:ea typeface="+mn-ea"/>
          <a:cs typeface="+mn-cs"/>
        </a:defRPr>
      </a:lvl8pPr>
      <a:lvl9pPr marL="3401934" algn="l" defTabSz="850483" rtl="0" eaLnBrk="1" latinLnBrk="0" hangingPunct="1">
        <a:defRPr sz="167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4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1207F59-0C31-3C47-942F-8BDD3CBB3C23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A16189C-D25E-6943-8CD6-584B50169A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20001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76" r:id="rId1"/>
    <p:sldLayoutId id="2147484077" r:id="rId2"/>
    <p:sldLayoutId id="2147484078" r:id="rId3"/>
    <p:sldLayoutId id="2147484079" r:id="rId4"/>
    <p:sldLayoutId id="2147484080" r:id="rId5"/>
    <p:sldLayoutId id="2147484081" r:id="rId6"/>
    <p:sldLayoutId id="2147484082" r:id="rId7"/>
    <p:sldLayoutId id="2147484083" r:id="rId8"/>
    <p:sldLayoutId id="2147484084" r:id="rId9"/>
    <p:sldLayoutId id="2147484085" r:id="rId10"/>
    <p:sldLayoutId id="2147484086" r:id="rId11"/>
  </p:sldLayoutIdLst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8769C37-04FC-3539-C930-34063237DB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B49537-61EF-594F-E412-7A322C361F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23D579-0778-0A84-B224-ACF6AA2C10C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A253631-12A4-4F9F-A9CF-D5B7BC8AE6BD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D571E3-0C12-36FE-9A9F-EDEC030C74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670C2C-F33B-B075-6B3C-7D218D40F49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DAAD1B-AA1E-45FA-BF8E-EED8DF8D6B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99086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88" r:id="rId1"/>
    <p:sldLayoutId id="2147484089" r:id="rId2"/>
    <p:sldLayoutId id="2147484090" r:id="rId3"/>
    <p:sldLayoutId id="2147484091" r:id="rId4"/>
    <p:sldLayoutId id="2147484092" r:id="rId5"/>
    <p:sldLayoutId id="2147484093" r:id="rId6"/>
    <p:sldLayoutId id="2147484094" r:id="rId7"/>
    <p:sldLayoutId id="2147484095" r:id="rId8"/>
    <p:sldLayoutId id="2147484096" r:id="rId9"/>
    <p:sldLayoutId id="2147484097" r:id="rId10"/>
    <p:sldLayoutId id="2147484098" r:id="rId11"/>
    <p:sldLayoutId id="2147484099" r:id="rId12"/>
  </p:sldLayoutIdLst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66800"/>
            <a:ext cx="5486400" cy="3017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19030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18" r:id="rId1"/>
    <p:sldLayoutId id="2147484119" r:id="rId2"/>
    <p:sldLayoutId id="2147484120" r:id="rId3"/>
    <p:sldLayoutId id="2147484121" r:id="rId4"/>
    <p:sldLayoutId id="2147484122" r:id="rId5"/>
    <p:sldLayoutId id="2147484123" r:id="rId6"/>
    <p:sldLayoutId id="2147484124" r:id="rId7"/>
    <p:sldLayoutId id="2147484125" r:id="rId8"/>
    <p:sldLayoutId id="2147484126" r:id="rId9"/>
    <p:sldLayoutId id="2147484127" r:id="rId10"/>
    <p:sldLayoutId id="2147484128" r:id="rId11"/>
  </p:sldLayoutIdLst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  <p:txStyles>
    <p:titleStyle>
      <a:lvl1pPr algn="ctr" defTabSz="609630" rtl="0" eaLnBrk="1" latinLnBrk="0" hangingPunct="1">
        <a:spcBef>
          <a:spcPct val="0"/>
        </a:spcBef>
        <a:buNone/>
        <a:defRPr sz="29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11" indent="-228611" algn="l" defTabSz="609630" rtl="0" eaLnBrk="1" latinLnBrk="0" hangingPunct="1">
        <a:spcBef>
          <a:spcPct val="20000"/>
        </a:spcBef>
        <a:buFont typeface="Arial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1pPr>
      <a:lvl2pPr marL="495325" indent="-190510" algn="l" defTabSz="609630" rtl="0" eaLnBrk="1" latinLnBrk="0" hangingPunct="1">
        <a:spcBef>
          <a:spcPct val="20000"/>
        </a:spcBef>
        <a:buFont typeface="Arial" pitchFamily="34" charset="0"/>
        <a:buChar char="–"/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762038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66853" indent="-152408" algn="l" defTabSz="609630" rtl="0" eaLnBrk="1" latinLnBrk="0" hangingPunct="1">
        <a:spcBef>
          <a:spcPct val="20000"/>
        </a:spcBef>
        <a:buFont typeface="Arial" pitchFamily="34" charset="0"/>
        <a:buChar char="–"/>
        <a:defRPr sz="1333" kern="1200">
          <a:solidFill>
            <a:schemeClr val="tx1"/>
          </a:solidFill>
          <a:latin typeface="+mn-lt"/>
          <a:ea typeface="+mn-ea"/>
          <a:cs typeface="+mn-cs"/>
        </a:defRPr>
      </a:lvl4pPr>
      <a:lvl5pPr marL="1371669" indent="-152408" algn="l" defTabSz="609630" rtl="0" eaLnBrk="1" latinLnBrk="0" hangingPunct="1">
        <a:spcBef>
          <a:spcPct val="20000"/>
        </a:spcBef>
        <a:buFont typeface="Arial" pitchFamily="34" charset="0"/>
        <a:buChar char="»"/>
        <a:defRPr sz="1333" kern="1200">
          <a:solidFill>
            <a:schemeClr val="tx1"/>
          </a:solidFill>
          <a:latin typeface="+mn-lt"/>
          <a:ea typeface="+mn-ea"/>
          <a:cs typeface="+mn-cs"/>
        </a:defRPr>
      </a:lvl5pPr>
      <a:lvl6pPr marL="167648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6pPr>
      <a:lvl7pPr marL="1981299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7pPr>
      <a:lvl8pPr marL="228611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8pPr>
      <a:lvl9pPr marL="2590930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04815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0963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4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1926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52407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9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33707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38522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83D6C95-DE06-3D47-9A6F-AF424E5C88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A8FBCC-30FC-D511-E2D7-7171367AE6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15FAD3-CDCC-B238-5476-443762E6509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7B54DE2-3739-483B-9551-003FCD62963D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7104F5-CB02-0D96-3786-C6EE23DA961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F1C22E-99D5-3EE2-94CD-1033D9B3019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AE25964-AC3A-4AE0-A192-5E39CA3E9C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57621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30" r:id="rId1"/>
    <p:sldLayoutId id="2147484131" r:id="rId2"/>
    <p:sldLayoutId id="2147484132" r:id="rId3"/>
    <p:sldLayoutId id="2147484133" r:id="rId4"/>
    <p:sldLayoutId id="2147484134" r:id="rId5"/>
    <p:sldLayoutId id="2147484135" r:id="rId6"/>
    <p:sldLayoutId id="2147484136" r:id="rId7"/>
    <p:sldLayoutId id="2147484137" r:id="rId8"/>
    <p:sldLayoutId id="2147484138" r:id="rId9"/>
    <p:sldLayoutId id="2147484139" r:id="rId10"/>
    <p:sldLayoutId id="2147484140" r:id="rId11"/>
    <p:sldLayoutId id="2147484141" r:id="rId12"/>
    <p:sldLayoutId id="2147484142" r:id="rId13"/>
    <p:sldLayoutId id="2147484143" r:id="rId14"/>
    <p:sldLayoutId id="2147484144" r:id="rId15"/>
    <p:sldLayoutId id="2147484145" r:id="rId16"/>
    <p:sldLayoutId id="2147484146" r:id="rId17"/>
    <p:sldLayoutId id="2147484147" r:id="rId18"/>
    <p:sldLayoutId id="2147484148" r:id="rId19"/>
    <p:sldLayoutId id="2147484149" r:id="rId20"/>
    <p:sldLayoutId id="2147484150" r:id="rId21"/>
    <p:sldLayoutId id="2147484151" r:id="rId22"/>
    <p:sldLayoutId id="2147484152" r:id="rId23"/>
    <p:sldLayoutId id="2147484153" r:id="rId24"/>
    <p:sldLayoutId id="2147484154" r:id="rId25"/>
  </p:sldLayoutIdLst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CDA6A41-7C1E-72E0-96CE-01BD725314C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3" y="365131"/>
            <a:ext cx="10515600" cy="132555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rmAutofit/>
          </a:bodyPr>
          <a:lstStyle/>
          <a:p>
            <a:pPr lvl="0"/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BFFDC8-8544-B124-2488-A2CC460CD0E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3" y="1825627"/>
            <a:ext cx="10515600" cy="435133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EC9F22-1F13-56E1-3653-2C8556D5F9C4}"/>
              </a:ext>
            </a:extLst>
          </p:cNvPr>
          <p:cNvSpPr txBox="1">
            <a:spLocks noGrp="1"/>
          </p:cNvSpPr>
          <p:nvPr>
            <p:ph type="dt" sz="half" idx="2"/>
          </p:nvPr>
        </p:nvSpPr>
        <p:spPr>
          <a:xfrm>
            <a:off x="838203" y="6356353"/>
            <a:ext cx="27432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l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900" b="0" i="0" u="none" strike="noStrike" kern="1200" cap="none" spc="0" baseline="0">
                <a:solidFill>
                  <a:srgbClr val="898989"/>
                </a:solidFill>
                <a:uFillTx/>
                <a:latin typeface="Arial"/>
              </a:defRPr>
            </a:lvl1pPr>
          </a:lstStyle>
          <a:p>
            <a:pPr lvl="0"/>
            <a:fld id="{68591CB1-5642-46D3-94E4-D5B3DBF52DF8}" type="datetime1">
              <a:rPr lang="en-US"/>
              <a:pPr lvl="0"/>
              <a:t>9/30/2026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088A7F-1F62-475D-3A58-BB36649C237D}"/>
              </a:ext>
            </a:extLst>
          </p:cNvPr>
          <p:cNvSpPr txBox="1">
            <a:spLocks noGrp="1"/>
          </p:cNvSpPr>
          <p:nvPr>
            <p:ph type="ftr" sz="quarter" idx="3"/>
          </p:nvPr>
        </p:nvSpPr>
        <p:spPr>
          <a:xfrm>
            <a:off x="4038603" y="6356353"/>
            <a:ext cx="41148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>
            <a:noAutofit/>
          </a:bodyPr>
          <a:lstStyle>
            <a:lvl1pPr marL="0" marR="0" lvl="0" indent="0" algn="ctr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900" b="0" i="0" u="none" strike="noStrike" kern="1200" cap="none" spc="0" baseline="0">
                <a:solidFill>
                  <a:srgbClr val="898989"/>
                </a:solidFill>
                <a:uFillTx/>
                <a:latin typeface="Arial"/>
              </a:defRPr>
            </a:lvl1pPr>
          </a:lstStyle>
          <a:p>
            <a:pPr lvl="0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6371DC-F62A-45D1-3FA0-BC755ABE765B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8610603" y="6356353"/>
            <a:ext cx="27432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r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900" b="0" i="0" u="none" strike="noStrike" kern="1200" cap="none" spc="0" baseline="0">
                <a:solidFill>
                  <a:srgbClr val="898989"/>
                </a:solidFill>
                <a:uFillTx/>
                <a:latin typeface="Arial"/>
              </a:defRPr>
            </a:lvl1pPr>
          </a:lstStyle>
          <a:p>
            <a:pPr lvl="0"/>
            <a:fld id="{7F626BE5-8A65-4A5F-8F0A-04F803AECB5F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6502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56" r:id="rId1"/>
    <p:sldLayoutId id="2147484157" r:id="rId2"/>
    <p:sldLayoutId id="2147484158" r:id="rId3"/>
    <p:sldLayoutId id="2147484159" r:id="rId4"/>
    <p:sldLayoutId id="2147484160" r:id="rId5"/>
    <p:sldLayoutId id="2147484161" r:id="rId6"/>
    <p:sldLayoutId id="2147484162" r:id="rId7"/>
    <p:sldLayoutId id="2147484163" r:id="rId8"/>
    <p:sldLayoutId id="2147484164" r:id="rId9"/>
    <p:sldLayoutId id="2147484165" r:id="rId10"/>
    <p:sldLayoutId id="2147484166" r:id="rId11"/>
    <p:sldLayoutId id="2147484167" r:id="rId12"/>
    <p:sldLayoutId id="2147484168" r:id="rId13"/>
    <p:sldLayoutId id="2147484169" r:id="rId14"/>
    <p:sldLayoutId id="2147484170" r:id="rId15"/>
    <p:sldLayoutId id="2147484171" r:id="rId16"/>
  </p:sldLayoutIdLst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  <p:txStyles>
    <p:titleStyle>
      <a:lvl1pPr marL="0" marR="0" lvl="0" indent="0" algn="l" defTabSz="68580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en-GB" sz="3300" b="0" i="0" u="none" strike="noStrike" kern="1200" cap="none" spc="0" baseline="0">
          <a:solidFill>
            <a:srgbClr val="000000"/>
          </a:solidFill>
          <a:uFillTx/>
          <a:latin typeface="Arial"/>
        </a:defRPr>
      </a:lvl1pPr>
    </p:titleStyle>
    <p:bodyStyle>
      <a:lvl1pPr marL="171450" marR="0" lvl="0" indent="-171450" algn="l" defTabSz="685800" rtl="0" fontAlgn="auto" hangingPunct="1">
        <a:lnSpc>
          <a:spcPct val="90000"/>
        </a:lnSpc>
        <a:spcBef>
          <a:spcPts val="750"/>
        </a:spcBef>
        <a:spcAft>
          <a:spcPts val="0"/>
        </a:spcAft>
        <a:buSzPct val="100000"/>
        <a:buFont typeface="Arial" pitchFamily="34"/>
        <a:buChar char="•"/>
        <a:tabLst/>
        <a:defRPr lang="en-GB" sz="2100" b="0" i="0" u="none" strike="noStrike" kern="1200" cap="none" spc="0" baseline="0">
          <a:solidFill>
            <a:srgbClr val="000000"/>
          </a:solidFill>
          <a:uFillTx/>
          <a:latin typeface="Arial"/>
        </a:defRPr>
      </a:lvl1pPr>
      <a:lvl2pPr marL="514350" marR="0" lvl="1" indent="-171450" algn="l" defTabSz="685800" rtl="0" fontAlgn="auto" hangingPunct="1">
        <a:lnSpc>
          <a:spcPct val="90000"/>
        </a:lnSpc>
        <a:spcBef>
          <a:spcPts val="375"/>
        </a:spcBef>
        <a:spcAft>
          <a:spcPts val="0"/>
        </a:spcAft>
        <a:buSzPct val="100000"/>
        <a:buFont typeface="Arial" pitchFamily="34"/>
        <a:buChar char="•"/>
        <a:tabLst/>
        <a:defRPr lang="en-GB" sz="1800" b="0" i="0" u="none" strike="noStrike" kern="1200" cap="none" spc="0" baseline="0">
          <a:solidFill>
            <a:srgbClr val="000000"/>
          </a:solidFill>
          <a:uFillTx/>
          <a:latin typeface="Arial"/>
        </a:defRPr>
      </a:lvl2pPr>
      <a:lvl3pPr marL="857250" marR="0" lvl="2" indent="-171450" algn="l" defTabSz="685800" rtl="0" fontAlgn="auto" hangingPunct="1">
        <a:lnSpc>
          <a:spcPct val="90000"/>
        </a:lnSpc>
        <a:spcBef>
          <a:spcPts val="375"/>
        </a:spcBef>
        <a:spcAft>
          <a:spcPts val="0"/>
        </a:spcAft>
        <a:buSzPct val="100000"/>
        <a:buFont typeface="Arial" pitchFamily="34"/>
        <a:buChar char="•"/>
        <a:tabLst/>
        <a:defRPr lang="en-GB" sz="1500" b="0" i="0" u="none" strike="noStrike" kern="1200" cap="none" spc="0" baseline="0">
          <a:solidFill>
            <a:srgbClr val="000000"/>
          </a:solidFill>
          <a:uFillTx/>
          <a:latin typeface="Arial"/>
        </a:defRPr>
      </a:lvl3pPr>
      <a:lvl4pPr marL="1200150" marR="0" lvl="3" indent="-171450" algn="l" defTabSz="685800" rtl="0" fontAlgn="auto" hangingPunct="1">
        <a:lnSpc>
          <a:spcPct val="90000"/>
        </a:lnSpc>
        <a:spcBef>
          <a:spcPts val="375"/>
        </a:spcBef>
        <a:spcAft>
          <a:spcPts val="0"/>
        </a:spcAft>
        <a:buSzPct val="100000"/>
        <a:buFont typeface="Arial" pitchFamily="34"/>
        <a:buChar char="•"/>
        <a:tabLst/>
        <a:defRPr lang="en-GB" sz="1350" b="0" i="0" u="none" strike="noStrike" kern="1200" cap="none" spc="0" baseline="0">
          <a:solidFill>
            <a:srgbClr val="000000"/>
          </a:solidFill>
          <a:uFillTx/>
          <a:latin typeface="Arial"/>
        </a:defRPr>
      </a:lvl4pPr>
      <a:lvl5pPr marL="1543050" marR="0" lvl="4" indent="-171450" algn="l" defTabSz="685800" rtl="0" fontAlgn="auto" hangingPunct="1">
        <a:lnSpc>
          <a:spcPct val="90000"/>
        </a:lnSpc>
        <a:spcBef>
          <a:spcPts val="375"/>
        </a:spcBef>
        <a:spcAft>
          <a:spcPts val="0"/>
        </a:spcAft>
        <a:buSzPct val="100000"/>
        <a:buFont typeface="Arial" pitchFamily="34"/>
        <a:buChar char="•"/>
        <a:tabLst/>
        <a:defRPr lang="en-GB" sz="1350" b="0" i="0" u="none" strike="noStrike" kern="1200" cap="none" spc="0" baseline="0">
          <a:solidFill>
            <a:srgbClr val="000000"/>
          </a:solidFill>
          <a:uFillTx/>
          <a:latin typeface="Arial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7" Type="http://schemas.openxmlformats.org/officeDocument/2006/relationships/image" Target="../media/image6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8.xml"/><Relationship Id="rId6" Type="http://schemas.openxmlformats.org/officeDocument/2006/relationships/image" Target="../media/image63.jpeg"/><Relationship Id="rId5" Type="http://schemas.openxmlformats.org/officeDocument/2006/relationships/image" Target="../media/image62.jpeg"/><Relationship Id="rId4" Type="http://schemas.openxmlformats.org/officeDocument/2006/relationships/image" Target="../media/image61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6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16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0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7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sv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169.xml"/><Relationship Id="rId4" Type="http://schemas.openxmlformats.org/officeDocument/2006/relationships/image" Target="../media/image76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emf"/><Relationship Id="rId1" Type="http://schemas.openxmlformats.org/officeDocument/2006/relationships/slideLayout" Target="../slideLayouts/slideLayout14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7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135.xml"/><Relationship Id="rId5" Type="http://schemas.openxmlformats.org/officeDocument/2006/relationships/image" Target="../media/image82.png"/><Relationship Id="rId4" Type="http://schemas.openxmlformats.org/officeDocument/2006/relationships/image" Target="../media/image81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1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g"/><Relationship Id="rId1" Type="http://schemas.openxmlformats.org/officeDocument/2006/relationships/slideLayout" Target="../slideLayouts/slideLayout90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g"/><Relationship Id="rId1" Type="http://schemas.openxmlformats.org/officeDocument/2006/relationships/slideLayout" Target="../slideLayouts/slideLayout7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91.jpg"/><Relationship Id="rId5" Type="http://schemas.openxmlformats.org/officeDocument/2006/relationships/image" Target="../media/image90.jpg"/><Relationship Id="rId4" Type="http://schemas.openxmlformats.org/officeDocument/2006/relationships/image" Target="../media/image89.jp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7268B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A53119A-E903-2C7C-589D-1C7538D193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7539A7CD-40DE-7D0F-0A1E-29DB119BB175}"/>
              </a:ext>
            </a:extLst>
          </p:cNvPr>
          <p:cNvSpPr/>
          <p:nvPr/>
        </p:nvSpPr>
        <p:spPr>
          <a:xfrm>
            <a:off x="-2085272" y="-1903228"/>
            <a:ext cx="10664455" cy="1066445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>
              <a:buClr>
                <a:srgbClr val="000000"/>
              </a:buClr>
            </a:pPr>
            <a:endParaRPr lang="en-GB" sz="1400" kern="0">
              <a:solidFill>
                <a:prstClr val="white"/>
              </a:solidFill>
              <a:latin typeface="Calibri" panose="020F0502020204030204"/>
              <a:sym typeface="Arial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8B051528-9467-EFA2-3DD1-58D4D08C5A9B}"/>
              </a:ext>
            </a:extLst>
          </p:cNvPr>
          <p:cNvSpPr/>
          <p:nvPr/>
        </p:nvSpPr>
        <p:spPr>
          <a:xfrm>
            <a:off x="-2252893" y="-1889056"/>
            <a:ext cx="10664455" cy="10664455"/>
          </a:xfrm>
          <a:prstGeom prst="ellipse">
            <a:avLst/>
          </a:prstGeom>
          <a:solidFill>
            <a:srgbClr val="37B34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>
              <a:buClr>
                <a:srgbClr val="000000"/>
              </a:buClr>
            </a:pPr>
            <a:endParaRPr lang="en-GB" sz="1400" kern="0">
              <a:solidFill>
                <a:prstClr val="white"/>
              </a:solidFill>
              <a:latin typeface="Calibri" panose="020F0502020204030204"/>
              <a:sym typeface="Arial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A1460BF9-96E4-80A7-1FA0-B9591118939F}"/>
              </a:ext>
            </a:extLst>
          </p:cNvPr>
          <p:cNvSpPr/>
          <p:nvPr/>
        </p:nvSpPr>
        <p:spPr>
          <a:xfrm>
            <a:off x="-2021771" y="-1678973"/>
            <a:ext cx="10276401" cy="1027640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>
              <a:buClr>
                <a:srgbClr val="000000"/>
              </a:buClr>
            </a:pPr>
            <a:endParaRPr lang="en-GB" sz="1400" kern="0">
              <a:solidFill>
                <a:prstClr val="black"/>
              </a:solidFill>
              <a:latin typeface="Calibri" panose="020F0502020204030204"/>
              <a:sym typeface="Arial"/>
            </a:endParaRPr>
          </a:p>
        </p:txBody>
      </p:sp>
      <p:pic>
        <p:nvPicPr>
          <p:cNvPr id="9" name="Picture 8" descr="A silhouette of a person jumping in the air&#10;&#10;Description automatically generated">
            <a:extLst>
              <a:ext uri="{FF2B5EF4-FFF2-40B4-BE49-F238E27FC236}">
                <a16:creationId xmlns:a16="http://schemas.microsoft.com/office/drawing/2014/main" id="{27DA0DDE-D550-AB83-67A1-12DF7567A0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17471" y="119977"/>
            <a:ext cx="1995660" cy="1995660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B641366F-5D92-DB62-7D31-BE6631B25445}"/>
              </a:ext>
            </a:extLst>
          </p:cNvPr>
          <p:cNvSpPr/>
          <p:nvPr/>
        </p:nvSpPr>
        <p:spPr>
          <a:xfrm>
            <a:off x="7895571" y="2443100"/>
            <a:ext cx="3652752" cy="3646805"/>
          </a:xfrm>
          <a:prstGeom prst="ellipse">
            <a:avLst/>
          </a:prstGeom>
          <a:blipFill>
            <a:blip r:embed="rId4"/>
            <a:stretch>
              <a:fillRect/>
            </a:stretch>
          </a:blipFill>
          <a:ln w="101600">
            <a:solidFill>
              <a:srgbClr val="37B34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>
              <a:buClr>
                <a:srgbClr val="000000"/>
              </a:buClr>
            </a:pPr>
            <a:endParaRPr lang="en-US" sz="1400" kern="0" dirty="0">
              <a:solidFill>
                <a:prstClr val="white"/>
              </a:solidFill>
              <a:latin typeface="Calibri" panose="020F0502020204030204"/>
              <a:sym typeface="Arial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A3BB7766-74D4-FD26-C860-9D6D648DEFAF}"/>
              </a:ext>
            </a:extLst>
          </p:cNvPr>
          <p:cNvSpPr/>
          <p:nvPr/>
        </p:nvSpPr>
        <p:spPr>
          <a:xfrm>
            <a:off x="8033890" y="2581211"/>
            <a:ext cx="3395777" cy="3390248"/>
          </a:xfrm>
          <a:prstGeom prst="ellipse">
            <a:avLst/>
          </a:prstGeom>
          <a:blipFill>
            <a:blip r:embed="rId5"/>
            <a:stretch>
              <a:fillRect/>
            </a:stretch>
          </a:blipFill>
          <a:ln w="1016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>
              <a:buClr>
                <a:srgbClr val="000000"/>
              </a:buClr>
            </a:pPr>
            <a:endParaRPr lang="en-US" sz="1400" kern="0" dirty="0">
              <a:solidFill>
                <a:prstClr val="white"/>
              </a:solidFill>
              <a:latin typeface="Calibri" panose="020F0502020204030204"/>
              <a:sym typeface="Arial"/>
            </a:endParaRPr>
          </a:p>
        </p:txBody>
      </p:sp>
      <p:sp>
        <p:nvSpPr>
          <p:cNvPr id="5" name="AutoShape 4" descr="Info Table: University of Law - UK / Events - Simon Fraser University">
            <a:extLst>
              <a:ext uri="{FF2B5EF4-FFF2-40B4-BE49-F238E27FC236}">
                <a16:creationId xmlns:a16="http://schemas.microsoft.com/office/drawing/2014/main" id="{284629DD-90F9-084E-CFDB-1244F1C9990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892800" y="3225800"/>
            <a:ext cx="406400" cy="40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>
              <a:buClr>
                <a:srgbClr val="000000"/>
              </a:buClr>
            </a:pPr>
            <a:endParaRPr lang="en-GB"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4" name="AutoShape 10" descr="u of law logo">
            <a:extLst>
              <a:ext uri="{FF2B5EF4-FFF2-40B4-BE49-F238E27FC236}">
                <a16:creationId xmlns:a16="http://schemas.microsoft.com/office/drawing/2014/main" id="{7F319420-0E99-8FC1-E5A5-629FEC25DC0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406400" cy="40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>
              <a:buClr>
                <a:srgbClr val="000000"/>
              </a:buClr>
            </a:pPr>
            <a:endParaRPr lang="en-GB"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E239130-6620-F211-2A71-FA95DFB8D96A}"/>
              </a:ext>
            </a:extLst>
          </p:cNvPr>
          <p:cNvSpPr txBox="1"/>
          <p:nvPr/>
        </p:nvSpPr>
        <p:spPr>
          <a:xfrm>
            <a:off x="159802" y="338105"/>
            <a:ext cx="11263268" cy="74898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defTabSz="1219140">
              <a:buClr>
                <a:srgbClr val="000000"/>
              </a:buClr>
              <a:defRPr/>
            </a:pPr>
            <a:r>
              <a:rPr lang="en-GB" sz="4267" b="1" kern="0" dirty="0">
                <a:solidFill>
                  <a:srgbClr val="37B349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New Guides and Podcasts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01D32CB-B214-37A0-BDDB-9E8B3434D3FC}"/>
              </a:ext>
            </a:extLst>
          </p:cNvPr>
          <p:cNvSpPr txBox="1"/>
          <p:nvPr/>
        </p:nvSpPr>
        <p:spPr>
          <a:xfrm>
            <a:off x="762333" y="5779460"/>
            <a:ext cx="6976305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en-GB" sz="2667" b="1" kern="0" dirty="0">
                <a:solidFill>
                  <a:srgbClr val="000000"/>
                </a:solidFill>
                <a:latin typeface="Century Gothic" panose="020B0502020202020204" pitchFamily="34" charset="0"/>
                <a:cs typeface="Arial" panose="020B0604020202020204" pitchFamily="34" charset="0"/>
                <a:sym typeface="Arial"/>
              </a:rPr>
              <a:t>UniTasterDays.com/Students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41945841-12C3-BB4B-CB8F-6D4421240B29}"/>
              </a:ext>
            </a:extLst>
          </p:cNvPr>
          <p:cNvCxnSpPr>
            <a:cxnSpLocks/>
          </p:cNvCxnSpPr>
          <p:nvPr/>
        </p:nvCxnSpPr>
        <p:spPr>
          <a:xfrm>
            <a:off x="1925239" y="6312940"/>
            <a:ext cx="4672784" cy="0"/>
          </a:xfrm>
          <a:prstGeom prst="line">
            <a:avLst/>
          </a:prstGeom>
          <a:ln w="57150">
            <a:solidFill>
              <a:srgbClr val="37B34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90FB9405-08D3-0501-BE40-DD0A2F92E84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9956" y="1668598"/>
            <a:ext cx="2572360" cy="365275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DF6A73A-B119-141B-8962-E7C1E05F516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1578" y="1668597"/>
            <a:ext cx="3652752" cy="3652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04753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6DD299-ACDC-950A-38F6-4C458533516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468B811-FBC2-8E0B-2FD3-6C30C55D562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4CB3874-F59B-3C39-51C3-344B832078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77787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6FC6580-B487-C06F-ABB1-853AF29BF8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7731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6431386-37E5-EC4E-FFF0-8F3621F4D7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13446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8716FA1-2AEE-799E-B692-E05B8B9FDDD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67785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21">
            <a:extLst>
              <a:ext uri="{FF2B5EF4-FFF2-40B4-BE49-F238E27FC236}">
                <a16:creationId xmlns:a16="http://schemas.microsoft.com/office/drawing/2014/main" id="{DB48A84C-F66A-CA49-5F3D-BCE2161614C0}"/>
              </a:ext>
            </a:extLst>
          </p:cNvPr>
          <p:cNvSpPr txBox="1">
            <a:spLocks/>
          </p:cNvSpPr>
          <p:nvPr/>
        </p:nvSpPr>
        <p:spPr bwMode="auto">
          <a:xfrm>
            <a:off x="515938" y="685800"/>
            <a:ext cx="11160125" cy="48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 anchor="t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Lato" panose="020F0502020204030203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Lato" panose="020F0502020204030203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Lato" panose="020F0502020204030203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Lato" panose="020F0502020204030203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Lato" panose="020F0502020204030203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Lato" panose="020F0502020204030203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Lato" panose="020F0502020204030203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Lato" panose="020F0502020204030203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Lato" panose="020F0502020204030203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400" b="1" i="0" u="none" strike="noStrike" kern="1200" cap="none" spc="0" normalizeH="0" baseline="0" noProof="0" dirty="0">
                <a:ln>
                  <a:noFill/>
                </a:ln>
                <a:solidFill>
                  <a:srgbClr val="2F4073"/>
                </a:solidFill>
                <a:effectLst/>
                <a:uLnTx/>
                <a:uFillTx/>
                <a:latin typeface="futura"/>
                <a:ea typeface="Futura Heavy"/>
                <a:cs typeface="Futura Heavy"/>
              </a:rPr>
              <a:t>Masterclass Webinars</a:t>
            </a:r>
            <a:endParaRPr kumimoji="0" lang="en-US" sz="3400" b="1" i="0" u="none" strike="noStrike" kern="1200" cap="none" spc="0" normalizeH="0" baseline="0" noProof="0" dirty="0">
              <a:ln>
                <a:noFill/>
              </a:ln>
              <a:solidFill>
                <a:srgbClr val="2F4073"/>
              </a:solidFill>
              <a:effectLst/>
              <a:uLnTx/>
              <a:uFillTx/>
              <a:latin typeface="futura"/>
              <a:ea typeface="Futura Heavy"/>
              <a:cs typeface="Futura Heavy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altLang="en-US" sz="11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utura Heavy"/>
              <a:ea typeface="Futura Heavy"/>
              <a:cs typeface="Futura Heavy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utura Heavy"/>
                <a:ea typeface="Futura Heavy"/>
                <a:cs typeface="Futura Heavy"/>
              </a:rPr>
              <a:t>16</a:t>
            </a:r>
            <a:r>
              <a:rPr kumimoji="0" lang="en-GB" altLang="en-US" sz="2400" b="1" i="0" u="none" strike="noStrike" kern="1200" cap="none" spc="0" normalizeH="0" baseline="3000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utura Heavy"/>
                <a:ea typeface="Futura Heavy"/>
                <a:cs typeface="Futura Heavy"/>
              </a:rPr>
              <a:t>th</a:t>
            </a:r>
            <a:r>
              <a:rPr kumimoji="0" lang="en-GB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utura Heavy"/>
                <a:ea typeface="Futura Heavy"/>
                <a:cs typeface="Futura Heavy"/>
              </a:rPr>
              <a:t> – 19</a:t>
            </a:r>
            <a:r>
              <a:rPr kumimoji="0" lang="en-GB" altLang="en-US" sz="2400" b="1" i="0" u="none" strike="noStrike" kern="1200" cap="none" spc="0" normalizeH="0" baseline="3000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utura Heavy"/>
                <a:ea typeface="Futura Heavy"/>
                <a:cs typeface="Futura Heavy"/>
              </a:rPr>
              <a:t>th</a:t>
            </a:r>
            <a:r>
              <a:rPr kumimoji="0" lang="en-GB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utura Heavy"/>
                <a:ea typeface="Futura Heavy"/>
                <a:cs typeface="Futura Heavy"/>
              </a:rPr>
              <a:t> November 2026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alt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utura Heavy"/>
              <a:ea typeface="Futura Heavy"/>
              <a:cs typeface="Futura Heavy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0B553A1-3719-666D-682A-FCD5EE042A68}"/>
              </a:ext>
            </a:extLst>
          </p:cNvPr>
          <p:cNvSpPr txBox="1"/>
          <p:nvPr/>
        </p:nvSpPr>
        <p:spPr>
          <a:xfrm>
            <a:off x="515938" y="4200695"/>
            <a:ext cx="2009554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2F4073"/>
                </a:solidFill>
                <a:effectLst/>
                <a:uLnTx/>
                <a:uFillTx/>
                <a:latin typeface="Futura Heavy"/>
                <a:ea typeface="Futura Heavy"/>
                <a:cs typeface="Futura Heavy"/>
              </a:rPr>
              <a:t>Register Now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6F5345B-CC4B-B97D-3B32-188998BB04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5938" y="4694199"/>
            <a:ext cx="2009554" cy="194911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6123AC-52CC-7B6B-7B62-E16F2D63E7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25374" y="4961560"/>
            <a:ext cx="5741253" cy="300251"/>
          </a:xfrm>
        </p:spPr>
        <p:txBody>
          <a:bodyPr>
            <a:noAutofit/>
          </a:bodyPr>
          <a:lstStyle/>
          <a:p>
            <a:r>
              <a:rPr lang="en-GB" sz="2133" dirty="0">
                <a:latin typeface="Karla ExtraBold" pitchFamily="2" charset="0"/>
              </a:rPr>
              <a:t>Join us for our upcoming Open Days!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5A7F347-311C-E140-A847-DD4439D034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9764" y="2637398"/>
            <a:ext cx="2212473" cy="2212473"/>
          </a:xfrm>
          <a:prstGeom prst="rect">
            <a:avLst/>
          </a:prstGeom>
          <a:effectLst>
            <a:softEdge rad="31750"/>
          </a:effectLst>
        </p:spPr>
      </p:pic>
    </p:spTree>
    <p:extLst>
      <p:ext uri="{BB962C8B-B14F-4D97-AF65-F5344CB8AC3E}">
        <p14:creationId xmlns:p14="http://schemas.microsoft.com/office/powerpoint/2010/main" val="32331478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06E4C4D-9CF6-D51B-9D05-DE1FE8EDC6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51409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4">
            <a:extLst>
              <a:ext uri="{FF2B5EF4-FFF2-40B4-BE49-F238E27FC236}">
                <a16:creationId xmlns:a16="http://schemas.microsoft.com/office/drawing/2014/main" id="{1643B756-84E4-BFD8-3568-D735EA9A77B0}"/>
              </a:ext>
            </a:extLst>
          </p:cNvPr>
          <p:cNvSpPr txBox="1"/>
          <p:nvPr/>
        </p:nvSpPr>
        <p:spPr>
          <a:xfrm>
            <a:off x="4349437" y="7404"/>
            <a:ext cx="7570813" cy="63094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mpact"/>
                <a:ea typeface="+mn-ea"/>
                <a:cs typeface="+mn-cs"/>
              </a:rPr>
              <a:t>FREE SUBJECT TASTER DAYS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mpac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Great experience for Personal Statements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</a:rPr>
              <a:t>Take part in subject taster sessions, hear from experts, talk to current students and explore our campuses. 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Travel funding available. 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/>
              <a:cs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mpac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</a:rPr>
              <a:t>9 October	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</a:rPr>
              <a:t>Music &amp; Media Taster Day</a:t>
            </a: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Calibri" panose="020F0502020204030204"/>
              <a:cs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</a:rPr>
              <a:t>21 October	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</a:rPr>
              <a:t>Architecture Taster Day</a:t>
            </a: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Calibri"/>
              <a:cs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</a:rPr>
              <a:t>21 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</a:rPr>
              <a:t>October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</a:rPr>
              <a:t>	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</a:rPr>
              <a:t>Law Taster Day</a:t>
            </a: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Calibri" panose="020F0502020204030204"/>
              <a:cs typeface="Calibri" panose="020F050202020403020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</a:rPr>
              <a:t>4 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</a:rPr>
              <a:t>November	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</a:rPr>
              <a:t>Performing Arts Masterclass Day</a:t>
            </a: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Calibri"/>
              <a:cs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</a:rPr>
              <a:t>10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</a:rPr>
              <a:t> November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</a:rPr>
              <a:t>	Education Taster Day</a:t>
            </a: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Calibri" panose="020F0502020204030204"/>
              <a:cs typeface="Calibri" panose="020F050202020403020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</a:rPr>
              <a:t>11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</a:rPr>
              <a:t> November	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</a:rPr>
              <a:t>Geography &amp; Biosciences Taster Day</a:t>
            </a: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Calibri"/>
              <a:cs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</a:rPr>
              <a:t>11 November	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</a:rPr>
              <a:t>Accounting &amp; Finance Taster Day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Calibri" panose="020F0502020204030204"/>
              <a:cs typeface="Calibri" panose="020F050202020403020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</a:rPr>
              <a:t>11 November	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</a:rPr>
              <a:t>Cyber &amp; Computing Taster Day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Calibri" panose="020F0502020204030204"/>
              <a:cs typeface="Calibri" panose="020F050202020403020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</a:rPr>
              <a:t>18 November	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</a:rPr>
              <a:t>Psychology Taster Day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Calibri" panose="020F0502020204030204"/>
              <a:cs typeface="Calibri" panose="020F050202020403020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</a:rPr>
              <a:t>25 November	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</a:rPr>
              <a:t>Marketing Taster Day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Calibri" panose="020F0502020204030204"/>
              <a:cs typeface="Calibri" panose="020F050202020403020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</a:rPr>
              <a:t>27 November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</a:rPr>
              <a:t>	Health &amp; Social Care Taster Day 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 </a:t>
            </a:r>
            <a:endParaRPr kumimoji="0" lang="en-GB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     BOOK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www.glos.ac.uk/outreach</a:t>
            </a: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mpact"/>
                <a:ea typeface="+mn-ea"/>
                <a:cs typeface="+mn-cs"/>
              </a:rPr>
              <a:t> </a:t>
            </a: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mpact"/>
                <a:ea typeface="+mn-ea"/>
                <a:cs typeface="+mn-cs"/>
              </a:rPr>
              <a:t>   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Calibri"/>
              <a:cs typeface="Calibri"/>
            </a:endParaRPr>
          </a:p>
        </p:txBody>
      </p:sp>
      <p:pic>
        <p:nvPicPr>
          <p:cNvPr id="4" name="Picture 3" descr="A group of people posing for a photo&#10;&#10;AI-generated content may be incorrect.">
            <a:extLst>
              <a:ext uri="{FF2B5EF4-FFF2-40B4-BE49-F238E27FC236}">
                <a16:creationId xmlns:a16="http://schemas.microsoft.com/office/drawing/2014/main" id="{96946C46-F57A-E96C-A038-28DFCC6BB37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8847" t="22494" r="22616" b="-1033"/>
          <a:stretch>
            <a:fillRect/>
          </a:stretch>
        </p:blipFill>
        <p:spPr>
          <a:xfrm>
            <a:off x="-13136" y="0"/>
            <a:ext cx="3780905" cy="6931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85692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B7149D-A594-6D71-96DE-1677DB1951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4882D1D-236A-8229-F75C-99C8714666C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54836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12" descr="https://arden.ac.uk/">
            <a:extLst>
              <a:ext uri="{FF2B5EF4-FFF2-40B4-BE49-F238E27FC236}">
                <a16:creationId xmlns:a16="http://schemas.microsoft.com/office/drawing/2014/main" id="{2625396D-EED1-8DC5-4429-CC1258CC5797}"/>
              </a:ext>
            </a:extLst>
          </p:cNvPr>
          <p:cNvSpPr/>
          <p:nvPr/>
        </p:nvSpPr>
        <p:spPr>
          <a:xfrm>
            <a:off x="10728105" y="4742088"/>
            <a:ext cx="1320305" cy="1320305"/>
          </a:xfrm>
          <a:custGeom>
            <a:avLst/>
            <a:gdLst/>
            <a:ahLst/>
            <a:cxnLst/>
            <a:rect l="l" t="t" r="r" b="b"/>
            <a:pathLst>
              <a:path w="1980457" h="1980457">
                <a:moveTo>
                  <a:pt x="0" y="0"/>
                </a:moveTo>
                <a:lnTo>
                  <a:pt x="1980457" y="0"/>
                </a:lnTo>
                <a:lnTo>
                  <a:pt x="1980457" y="1980457"/>
                </a:lnTo>
                <a:lnTo>
                  <a:pt x="0" y="198045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GB" sz="120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EB4D2D0-040E-16B8-6C48-2F7F85505EE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2038" y="127000"/>
            <a:ext cx="1721962" cy="16256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393457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945020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AB763C-B240-DA2A-92D1-7E6D9FA000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B963F77-793C-E04B-D094-437082B9B21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15027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C0179B-F85B-9896-337D-A6D91802A1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867600BE-C87B-B5ED-28D7-8FA6C5259DB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239714"/>
            <a:ext cx="12192001" cy="6378575"/>
          </a:xfrm>
          <a:prstGeom prst="rect">
            <a:avLst/>
          </a:prstGeom>
        </p:spPr>
      </p:pic>
      <p:sp>
        <p:nvSpPr>
          <p:cNvPr id="4" name="AutoShape 2" descr="A preview of asset 5884 ON DEMAND">
            <a:extLst>
              <a:ext uri="{FF2B5EF4-FFF2-40B4-BE49-F238E27FC236}">
                <a16:creationId xmlns:a16="http://schemas.microsoft.com/office/drawing/2014/main" id="{62320A34-53AD-64A5-29B0-06BD8575E87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673845" y="6845"/>
            <a:ext cx="3563902" cy="3563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85048" tIns="42524" rIns="85048" bIns="42524" numCol="1" anchor="t" anchorCtr="0" compatLnSpc="1">
            <a:prstTxWarp prst="textNoShape">
              <a:avLst/>
            </a:prstTxWarp>
          </a:bodyPr>
          <a:lstStyle/>
          <a:p>
            <a:pPr defTabSz="457200"/>
            <a:endParaRPr lang="en-GB" sz="1674">
              <a:solidFill>
                <a:prstClr val="black"/>
              </a:solidFill>
              <a:latin typeface="Aptos" panose="02110004020202020204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BF01457-F561-E525-D994-B498085CD2B1}"/>
              </a:ext>
            </a:extLst>
          </p:cNvPr>
          <p:cNvSpPr/>
          <p:nvPr/>
        </p:nvSpPr>
        <p:spPr>
          <a:xfrm rot="5400000">
            <a:off x="2906712" y="-2666999"/>
            <a:ext cx="6378575" cy="12192001"/>
          </a:xfrm>
          <a:prstGeom prst="rect">
            <a:avLst/>
          </a:prstGeom>
          <a:gradFill flip="none" rotWithShape="1">
            <a:gsLst>
              <a:gs pos="0">
                <a:srgbClr val="002B53">
                  <a:alpha val="56367"/>
                </a:srgbClr>
              </a:gs>
              <a:gs pos="100000">
                <a:schemeClr val="bg1">
                  <a:alpha val="0"/>
                </a:scheme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dirty="0">
              <a:solidFill>
                <a:prstClr val="white"/>
              </a:solidFill>
              <a:latin typeface="Aptos" panose="02110004020202020204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E17F9AA4-F4A1-48D5-16D5-03B4015B7B7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820" y="494220"/>
            <a:ext cx="4114800" cy="1881241"/>
          </a:xfrm>
          <a:prstGeom prst="rect">
            <a:avLst/>
          </a:prstGeom>
        </p:spPr>
      </p:pic>
      <p:pic>
        <p:nvPicPr>
          <p:cNvPr id="18" name="Picture 17" descr="A black and white square with blue text&#10;&#10;Description automatically generated">
            <a:extLst>
              <a:ext uri="{FF2B5EF4-FFF2-40B4-BE49-F238E27FC236}">
                <a16:creationId xmlns:a16="http://schemas.microsoft.com/office/drawing/2014/main" id="{551AC551-72DF-D3A9-13BF-D8DCBE5B4F2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6667" r="-16667"/>
          <a:stretch/>
        </p:blipFill>
        <p:spPr>
          <a:xfrm>
            <a:off x="9806874" y="661082"/>
            <a:ext cx="2171767" cy="1628827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ED7E08D2-C065-C91C-287A-777FD6CC433D}"/>
              </a:ext>
            </a:extLst>
          </p:cNvPr>
          <p:cNvSpPr txBox="1"/>
          <p:nvPr/>
        </p:nvSpPr>
        <p:spPr>
          <a:xfrm>
            <a:off x="502784" y="2311716"/>
            <a:ext cx="638251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GB" sz="40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Book your Open Day </a:t>
            </a:r>
            <a:br>
              <a:rPr lang="en-GB" sz="40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40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 Campus Tour now.</a:t>
            </a:r>
            <a:br>
              <a:rPr lang="en-GB" sz="40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sz="4000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88020EC4-44D6-DA6A-C467-ECAE6886D5B5}"/>
              </a:ext>
            </a:extLst>
          </p:cNvPr>
          <p:cNvSpPr/>
          <p:nvPr/>
        </p:nvSpPr>
        <p:spPr>
          <a:xfrm>
            <a:off x="713232" y="971233"/>
            <a:ext cx="8553598" cy="4973244"/>
          </a:xfrm>
          <a:custGeom>
            <a:avLst/>
            <a:gdLst>
              <a:gd name="csX0" fmla="*/ 0 w 8741664"/>
              <a:gd name="csY0" fmla="*/ 0 h 5212080"/>
              <a:gd name="csX1" fmla="*/ 8741664 w 8741664"/>
              <a:gd name="csY1" fmla="*/ 0 h 5212080"/>
              <a:gd name="csX2" fmla="*/ 8741664 w 8741664"/>
              <a:gd name="csY2" fmla="*/ 5212080 h 5212080"/>
              <a:gd name="csX3" fmla="*/ 0 w 8741664"/>
              <a:gd name="csY3" fmla="*/ 5212080 h 5212080"/>
              <a:gd name="csX4" fmla="*/ 0 w 8741664"/>
              <a:gd name="csY4" fmla="*/ 0 h 5212080"/>
              <a:gd name="csX0" fmla="*/ 0 w 8741664"/>
              <a:gd name="csY0" fmla="*/ 0 h 5212080"/>
              <a:gd name="csX1" fmla="*/ 3840480 w 8741664"/>
              <a:gd name="csY1" fmla="*/ 18288 h 5212080"/>
              <a:gd name="csX2" fmla="*/ 8741664 w 8741664"/>
              <a:gd name="csY2" fmla="*/ 0 h 5212080"/>
              <a:gd name="csX3" fmla="*/ 8741664 w 8741664"/>
              <a:gd name="csY3" fmla="*/ 5212080 h 5212080"/>
              <a:gd name="csX4" fmla="*/ 0 w 8741664"/>
              <a:gd name="csY4" fmla="*/ 5212080 h 5212080"/>
              <a:gd name="csX5" fmla="*/ 0 w 8741664"/>
              <a:gd name="csY5" fmla="*/ 0 h 5212080"/>
              <a:gd name="csX0" fmla="*/ 18288 w 8759952"/>
              <a:gd name="csY0" fmla="*/ 0 h 5212080"/>
              <a:gd name="csX1" fmla="*/ 3858768 w 8759952"/>
              <a:gd name="csY1" fmla="*/ 18288 h 5212080"/>
              <a:gd name="csX2" fmla="*/ 8759952 w 8759952"/>
              <a:gd name="csY2" fmla="*/ 0 h 5212080"/>
              <a:gd name="csX3" fmla="*/ 8759952 w 8759952"/>
              <a:gd name="csY3" fmla="*/ 5212080 h 5212080"/>
              <a:gd name="csX4" fmla="*/ 18288 w 8759952"/>
              <a:gd name="csY4" fmla="*/ 5212080 h 5212080"/>
              <a:gd name="csX5" fmla="*/ 0 w 8759952"/>
              <a:gd name="csY5" fmla="*/ 3621024 h 5212080"/>
              <a:gd name="csX6" fmla="*/ 18288 w 8759952"/>
              <a:gd name="csY6" fmla="*/ 0 h 5212080"/>
              <a:gd name="csX0" fmla="*/ 3858768 w 8759952"/>
              <a:gd name="csY0" fmla="*/ 18288 h 5212080"/>
              <a:gd name="csX1" fmla="*/ 8759952 w 8759952"/>
              <a:gd name="csY1" fmla="*/ 0 h 5212080"/>
              <a:gd name="csX2" fmla="*/ 8759952 w 8759952"/>
              <a:gd name="csY2" fmla="*/ 5212080 h 5212080"/>
              <a:gd name="csX3" fmla="*/ 18288 w 8759952"/>
              <a:gd name="csY3" fmla="*/ 5212080 h 5212080"/>
              <a:gd name="csX4" fmla="*/ 0 w 8759952"/>
              <a:gd name="csY4" fmla="*/ 3621024 h 5212080"/>
              <a:gd name="csX5" fmla="*/ 109728 w 8759952"/>
              <a:gd name="csY5" fmla="*/ 91440 h 5212080"/>
              <a:gd name="csX0" fmla="*/ 3858768 w 8759952"/>
              <a:gd name="csY0" fmla="*/ 18288 h 5212080"/>
              <a:gd name="csX1" fmla="*/ 8759952 w 8759952"/>
              <a:gd name="csY1" fmla="*/ 0 h 5212080"/>
              <a:gd name="csX2" fmla="*/ 8759952 w 8759952"/>
              <a:gd name="csY2" fmla="*/ 5212080 h 5212080"/>
              <a:gd name="csX3" fmla="*/ 18288 w 8759952"/>
              <a:gd name="csY3" fmla="*/ 5212080 h 5212080"/>
              <a:gd name="csX4" fmla="*/ 0 w 8759952"/>
              <a:gd name="csY4" fmla="*/ 3621024 h 521208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8759952" h="5212080">
                <a:moveTo>
                  <a:pt x="3858768" y="18288"/>
                </a:moveTo>
                <a:lnTo>
                  <a:pt x="8759952" y="0"/>
                </a:lnTo>
                <a:lnTo>
                  <a:pt x="8759952" y="5212080"/>
                </a:lnTo>
                <a:lnTo>
                  <a:pt x="18288" y="5212080"/>
                </a:lnTo>
                <a:lnTo>
                  <a:pt x="0" y="3621024"/>
                </a:lnTo>
              </a:path>
            </a:pathLst>
          </a:custGeom>
          <a:noFill/>
          <a:ln w="1524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3091108-D2D3-953C-0DFB-681E791D43D8}"/>
              </a:ext>
            </a:extLst>
          </p:cNvPr>
          <p:cNvSpPr txBox="1"/>
          <p:nvPr/>
        </p:nvSpPr>
        <p:spPr>
          <a:xfrm>
            <a:off x="604792" y="6044692"/>
            <a:ext cx="63825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GB" sz="2400" b="1" dirty="0" err="1">
                <a:solidFill>
                  <a:srgbClr val="002B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brunel.ac.uk</a:t>
            </a:r>
            <a:r>
              <a:rPr lang="en-GB" sz="2400" b="1" dirty="0">
                <a:solidFill>
                  <a:srgbClr val="002B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/study/open-days</a:t>
            </a:r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1316FE90-73E4-2FB7-1B66-A8F4683848B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247" y="4402584"/>
            <a:ext cx="1345520" cy="1342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14252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9FF17B6-B916-F1C9-3CB7-80B8BAE03AE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313581" y="4730958"/>
            <a:ext cx="1084521" cy="78526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INSERT QR CODE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54941C5-38EC-1E3D-5826-BFFAEABACD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15363" y="4576549"/>
            <a:ext cx="1086061" cy="1096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65180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D3DAE71-9431-32D8-8D9F-F2E2D2DCB4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06229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B6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52B4FA3-B375-878E-3531-414989B5C9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1475"/>
            <a:ext cx="12192000" cy="6115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58918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660E395-3392-2A7B-0481-F55E7B8CC2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18495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84132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1DBC31C7-AB11-8529-9554-83DD25DB0D04}"/>
              </a:ext>
            </a:extLst>
          </p:cNvPr>
          <p:cNvSpPr/>
          <p:nvPr/>
        </p:nvSpPr>
        <p:spPr>
          <a:xfrm>
            <a:off x="624584" y="527865"/>
            <a:ext cx="4791696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 w="0"/>
                <a:solidFill>
                  <a:srgbClr val="FFFFFF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Visit Winchester!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C819744-8E62-2E58-F8D8-65DD4ECA3D32}"/>
              </a:ext>
            </a:extLst>
          </p:cNvPr>
          <p:cNvSpPr/>
          <p:nvPr/>
        </p:nvSpPr>
        <p:spPr>
          <a:xfrm>
            <a:off x="318755" y="1783361"/>
            <a:ext cx="5403354" cy="344709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Our Open Days and Campus Tours are a great opportunity to see our beautiful campus, take a tour of our stunning accommodation, and meet staff and students from the course you are looking to study.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aleway" panose="020B0503030101060003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aleway" panose="020B0503030101060003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Find out more at </a:t>
            </a:r>
            <a:r>
              <a:rPr kumimoji="0" lang="en-US" sz="2200" b="1" i="0" u="sng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winchester.ac.uk/study/visit-us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1F38869-E31D-BE87-0EE9-8CFFA58289D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849885" y="772583"/>
            <a:ext cx="3022706" cy="20160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7C5124D-BF4F-A04E-28BF-3338B5FF45D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9062511" y="778074"/>
            <a:ext cx="3023421" cy="20105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2244BC1-F904-84F8-5A29-B841370BFA5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5849962" y="3029728"/>
            <a:ext cx="3022552" cy="20160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3CF2189-5576-FE25-148E-D76D085D9A68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9066291" y="3035219"/>
            <a:ext cx="3015861" cy="20105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283506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CC0520B-C520-4059-475F-2AA69E69E9E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" y="641"/>
            <a:ext cx="1219199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0119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1BE66E3D-7CAF-E2A7-4D65-6A32C49490A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93230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B0046FF-1AC6-4513-9CDA-A165DF11CEC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-487920" y="1822544"/>
            <a:ext cx="6770483" cy="2429369"/>
          </a:xfrm>
        </p:spPr>
        <p:txBody>
          <a:bodyPr vert="horz" lIns="91440" tIns="45720" rIns="91440" bIns="45720" anchor="t">
            <a:normAutofit/>
          </a:bodyPr>
          <a:lstStyle/>
          <a:p>
            <a:endParaRPr lang="en-GB" sz="3200" dirty="0"/>
          </a:p>
          <a:p>
            <a:pPr marL="1142971" lvl="1" indent="-457189">
              <a:buFont typeface="Arial" panose="020B0604020202020204" pitchFamily="34" charset="0"/>
              <a:buChar char="•"/>
            </a:pPr>
            <a:r>
              <a:rPr lang="en-GB" sz="2933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Saturday 3</a:t>
            </a:r>
            <a:r>
              <a:rPr lang="en-GB" sz="2933" baseline="30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rd</a:t>
            </a:r>
            <a:r>
              <a:rPr lang="en-GB" sz="2933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October 2026</a:t>
            </a:r>
          </a:p>
          <a:p>
            <a:pPr marL="1142971" lvl="1" indent="-457189">
              <a:buFont typeface="Arial" panose="020B0604020202020204" pitchFamily="34" charset="0"/>
              <a:buChar char="•"/>
            </a:pPr>
            <a:r>
              <a:rPr lang="en-GB" sz="2933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Saturday 28</a:t>
            </a:r>
            <a:r>
              <a:rPr lang="en-GB" sz="2933" baseline="30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GB" sz="2933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November 2026</a:t>
            </a:r>
          </a:p>
          <a:p>
            <a:pPr marL="380356" indent="-380356">
              <a:buFont typeface="Wingdings" panose="05000000000000000000" pitchFamily="2" charset="2"/>
              <a:buChar char="ü"/>
            </a:pPr>
            <a:endParaRPr lang="en-GB" sz="32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0676BD7-EC4D-480D-921C-E71DA1EAD1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0127" y="1677120"/>
            <a:ext cx="4994391" cy="812832"/>
          </a:xfrm>
        </p:spPr>
        <p:txBody>
          <a:bodyPr/>
          <a:lstStyle/>
          <a:p>
            <a:r>
              <a:rPr lang="en-GB" dirty="0"/>
              <a:t>Open Days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2E7B6F7-DD82-4309-A252-0F9B2C875E64}"/>
              </a:ext>
            </a:extLst>
          </p:cNvPr>
          <p:cNvSpPr txBox="1"/>
          <p:nvPr/>
        </p:nvSpPr>
        <p:spPr>
          <a:xfrm>
            <a:off x="2805734" y="4251912"/>
            <a:ext cx="3829191" cy="1528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09585"/>
            <a:r>
              <a:rPr lang="en-GB" sz="2400" u="sng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Book here:</a:t>
            </a:r>
          </a:p>
          <a:p>
            <a:pPr defTabSz="609585"/>
            <a:endParaRPr lang="en-GB" sz="2400" u="sng" dirty="0">
              <a:solidFill>
                <a:srgbClr val="FFFFFF"/>
              </a:solidFill>
              <a:latin typeface="Calibri"/>
            </a:endParaRPr>
          </a:p>
          <a:p>
            <a:pPr defTabSz="609585"/>
            <a:endParaRPr lang="en-GB" sz="2400" u="sng" dirty="0">
              <a:solidFill>
                <a:srgbClr val="FFFFFF"/>
              </a:solidFill>
              <a:latin typeface="Calibri"/>
            </a:endParaRPr>
          </a:p>
          <a:p>
            <a:pPr defTabSz="609585"/>
            <a:r>
              <a:rPr lang="en-GB" sz="2133" dirty="0">
                <a:solidFill>
                  <a:srgbClr val="FFFFFF"/>
                </a:solidFill>
                <a:latin typeface="Calibri"/>
              </a:rPr>
              <a:t>www.aston.ac.uk/open-days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CA8D4A1-C7AD-D573-AACC-F1D10C1A25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706" y="4251912"/>
            <a:ext cx="2314221" cy="2314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8764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CTIVEKEYPADS" val="1,2,3,4,5,6,7,8,9,10,11,12,13,14,15,16,17,18,19,20,21,22,23,24,25,26,27,28,29,30,31,32,33,34,35,36,37,38,39,40,41,42,43"/>
</p:tagLst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3_BasicWhite">
  <a:themeElements>
    <a:clrScheme name="21_BasicWhite">
      <a:dk1>
        <a:srgbClr val="5E5E5E"/>
      </a:dk1>
      <a:lt1>
        <a:srgbClr val="005E00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Georgia">
      <a:majorFont>
        <a:latin typeface="Georgia" panose="020405020504050203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 panose="020405020504050203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4.xml><?xml version="1.0" encoding="utf-8"?>
<a:theme xmlns:a="http://schemas.openxmlformats.org/drawingml/2006/main" name="1_Office Theme">
  <a:themeElements>
    <a:clrScheme name="University of Winchester">
      <a:dk1>
        <a:srgbClr val="000000"/>
      </a:dk1>
      <a:lt1>
        <a:srgbClr val="FFFFFF"/>
      </a:lt1>
      <a:dk2>
        <a:srgbClr val="7B2082"/>
      </a:dk2>
      <a:lt2>
        <a:srgbClr val="E7E6E6"/>
      </a:lt2>
      <a:accent1>
        <a:srgbClr val="7B2082"/>
      </a:accent1>
      <a:accent2>
        <a:srgbClr val="EC6907"/>
      </a:accent2>
      <a:accent3>
        <a:srgbClr val="008F8B"/>
      </a:accent3>
      <a:accent4>
        <a:srgbClr val="FDC300"/>
      </a:accent4>
      <a:accent5>
        <a:srgbClr val="0080C2"/>
      </a:accent5>
      <a:accent6>
        <a:srgbClr val="535659"/>
      </a:accent6>
      <a:hlink>
        <a:srgbClr val="0563C1"/>
      </a:hlink>
      <a:folHlink>
        <a:srgbClr val="7B208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dirty="0" err="1" smtClean="0">
            <a:latin typeface="Calibri" panose="020F0502020204030204" pitchFamily="34" charset="0"/>
            <a:cs typeface="Calibri" panose="020F0502020204030204" pitchFamily="34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1_Title, Text + Imag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02265_MasterBrandPPT_Oct25.pptx" id="{4BCB2FF5-E38A-42AE-9786-B91DE6E5013B}" vid="{795C6125-3265-42EF-9A71-364FC9AB077C}"/>
    </a:ext>
  </a:extLst>
</a:theme>
</file>

<file path=ppt/theme/theme7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8.xml><?xml version="1.0" encoding="utf-8"?>
<a:theme xmlns:a="http://schemas.openxmlformats.org/drawingml/2006/main" name="6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8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0.xml><?xml version="1.0" encoding="utf-8"?>
<a:theme xmlns:a="http://schemas.openxmlformats.org/drawingml/2006/main" name="9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1.xml><?xml version="1.0" encoding="utf-8"?>
<a:theme xmlns:a="http://schemas.openxmlformats.org/drawingml/2006/main" name="10_Office Theme">
  <a:themeElements>
    <a:clrScheme name="Aston Uni">
      <a:dk1>
        <a:srgbClr val="000000"/>
      </a:dk1>
      <a:lt1>
        <a:srgbClr val="FFFFFF"/>
      </a:lt1>
      <a:dk2>
        <a:srgbClr val="600063"/>
      </a:dk2>
      <a:lt2>
        <a:srgbClr val="EEECE1"/>
      </a:lt2>
      <a:accent1>
        <a:srgbClr val="FE2900"/>
      </a:accent1>
      <a:accent2>
        <a:srgbClr val="D20061"/>
      </a:accent2>
      <a:accent3>
        <a:srgbClr val="900186"/>
      </a:accent3>
      <a:accent4>
        <a:srgbClr val="8064A2"/>
      </a:accent4>
      <a:accent5>
        <a:srgbClr val="FE2900"/>
      </a:accent5>
      <a:accent6>
        <a:srgbClr val="D20061"/>
      </a:accent6>
      <a:hlink>
        <a:srgbClr val="600063"/>
      </a:hlink>
      <a:folHlink>
        <a:srgbClr val="600063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Aston University Powerpoint Template (2024) 16_9 (MASTER)(CAMPUS)" id="{90A689FA-362E-6040-BE9E-E5EDE8954080}" vid="{601B3BE4-7336-8A4B-B401-66118CCE268C}"/>
    </a:ext>
  </a:extLst>
</a:theme>
</file>

<file path=ppt/theme/theme12.xml><?xml version="1.0" encoding="utf-8"?>
<a:theme xmlns:a="http://schemas.openxmlformats.org/drawingml/2006/main" name="11_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BD-2926 LI UniTasterDays SM v1" id="{F67DA63C-EFF6-094D-9956-A7F9BB75ECAA}" vid="{7BCA99CE-697A-234F-B34A-9D61A55B5F31}"/>
    </a:ext>
  </a:extLst>
</a:theme>
</file>

<file path=ppt/theme/theme13.xml><?xml version="1.0" encoding="utf-8"?>
<a:theme xmlns:a="http://schemas.openxmlformats.org/drawingml/2006/main" name="2_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4.xml><?xml version="1.0" encoding="utf-8"?>
<a:theme xmlns:a="http://schemas.openxmlformats.org/drawingml/2006/main" name="7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5.xml><?xml version="1.0" encoding="utf-8"?>
<a:theme xmlns:a="http://schemas.openxmlformats.org/drawingml/2006/main" name="1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6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7.xml><?xml version="1.0" encoding="utf-8"?>
<a:theme xmlns:a="http://schemas.openxmlformats.org/drawingml/2006/main" name="4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ster_Outreach_Presentation_Template (March 2023)" id="{6B08FC3E-BE25-4A32-9833-4FF98006846C}" vid="{075CB62B-E1F3-41F6-AE1F-044493B07661}"/>
    </a:ext>
  </a:extLst>
</a:theme>
</file>

<file path=ppt/theme/theme1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252</Words>
  <Application>Microsoft Office PowerPoint</Application>
  <PresentationFormat>Widescreen</PresentationFormat>
  <Paragraphs>45</Paragraphs>
  <Slides>23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23</vt:i4>
      </vt:variant>
      <vt:variant>
        <vt:lpstr>Theme</vt:lpstr>
      </vt:variant>
      <vt:variant>
        <vt:i4>17</vt:i4>
      </vt:variant>
      <vt:variant>
        <vt:lpstr>Slide Titles</vt:lpstr>
      </vt:variant>
      <vt:variant>
        <vt:i4>23</vt:i4>
      </vt:variant>
    </vt:vector>
  </HeadingPairs>
  <TitlesOfParts>
    <vt:vector size="63" baseType="lpstr">
      <vt:lpstr>Aptos</vt:lpstr>
      <vt:lpstr>Aptos Display</vt:lpstr>
      <vt:lpstr>Arial</vt:lpstr>
      <vt:lpstr>Calibri</vt:lpstr>
      <vt:lpstr>Calibri Light</vt:lpstr>
      <vt:lpstr>Century Gothic</vt:lpstr>
      <vt:lpstr>futura</vt:lpstr>
      <vt:lpstr>Futura Heavy</vt:lpstr>
      <vt:lpstr>Georgia</vt:lpstr>
      <vt:lpstr>Helvetica</vt:lpstr>
      <vt:lpstr>Impact</vt:lpstr>
      <vt:lpstr>Karla</vt:lpstr>
      <vt:lpstr>Karla ExtraBold</vt:lpstr>
      <vt:lpstr>Lato</vt:lpstr>
      <vt:lpstr>Montserrat</vt:lpstr>
      <vt:lpstr>Raleway</vt:lpstr>
      <vt:lpstr>Raleway Light</vt:lpstr>
      <vt:lpstr>Symbol</vt:lpstr>
      <vt:lpstr>System Font Regular</vt:lpstr>
      <vt:lpstr>Times New Roman</vt:lpstr>
      <vt:lpstr>Trebuchet MS</vt:lpstr>
      <vt:lpstr>Univers LT Pro 65 Bold</vt:lpstr>
      <vt:lpstr>Wingdings</vt:lpstr>
      <vt:lpstr>Office Theme</vt:lpstr>
      <vt:lpstr>Office Theme</vt:lpstr>
      <vt:lpstr>23_BasicWhite</vt:lpstr>
      <vt:lpstr>1_Office Theme</vt:lpstr>
      <vt:lpstr>3_Office Theme</vt:lpstr>
      <vt:lpstr>1_Title, Text + Image</vt:lpstr>
      <vt:lpstr>5_Office Theme</vt:lpstr>
      <vt:lpstr>6_Office Theme</vt:lpstr>
      <vt:lpstr>8_Office Theme</vt:lpstr>
      <vt:lpstr>9_Office Theme</vt:lpstr>
      <vt:lpstr>10_Office Theme</vt:lpstr>
      <vt:lpstr>11_Office Theme</vt:lpstr>
      <vt:lpstr>2_Office Theme</vt:lpstr>
      <vt:lpstr>7_Office Theme</vt:lpstr>
      <vt:lpstr>12_Office Theme</vt:lpstr>
      <vt:lpstr>4_Office Theme</vt:lpstr>
      <vt:lpstr>4_Custom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Join us for our upcoming Open Days!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Open Days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dc:description/>
  <cp:lastModifiedBy/>
  <cp:revision>1</cp:revision>
  <dcterms:created xsi:type="dcterms:W3CDTF">2023-04-26T10:56:51Z</dcterms:created>
  <dcterms:modified xsi:type="dcterms:W3CDTF">2026-09-30T11:37:38Z</dcterms:modified>
  <dc:language/>
</cp:coreProperties>
</file>