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738" r:id="rId3"/>
    <p:sldMasterId id="2147483753" r:id="rId4"/>
    <p:sldMasterId id="2147483813" r:id="rId5"/>
    <p:sldMasterId id="2147483848" r:id="rId6"/>
    <p:sldMasterId id="2147483860" r:id="rId7"/>
  </p:sldMasterIdLst>
  <p:notesMasterIdLst>
    <p:notesMasterId r:id="rId19"/>
  </p:notesMasterIdLst>
  <p:sldIdLst>
    <p:sldId id="256" r:id="rId8"/>
    <p:sldId id="768" r:id="rId9"/>
    <p:sldId id="767" r:id="rId10"/>
    <p:sldId id="766" r:id="rId11"/>
    <p:sldId id="764" r:id="rId12"/>
    <p:sldId id="769" r:id="rId13"/>
    <p:sldId id="273" r:id="rId14"/>
    <p:sldId id="761" r:id="rId15"/>
    <p:sldId id="756" r:id="rId16"/>
    <p:sldId id="754" r:id="rId17"/>
    <p:sldId id="257" r:id="rId18"/>
  </p:sldIdLst>
  <p:sldSz cx="10160000" cy="7620000"/>
  <p:notesSz cx="7559675" cy="10691813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8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5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1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3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7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79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32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23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5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3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3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94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6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05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67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19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3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48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9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18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87403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E1995F-3155-4231-8244-E331E39AE153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35AC3-0DC0-4836-9CD8-8AA842612DD5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F98EE2-4DD4-4117-86EF-6D6AC5145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9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CB11F-CE44-5B01-2A36-F05BEA05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89" y="1713186"/>
            <a:ext cx="2361126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158C-8256-E45F-7234-D883B6B915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4E73A-8A73-4B1E-63F4-289A236BF3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8CD1B-31FB-541A-37A5-C60F2EAB0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8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F133E-4376-8B8E-F69A-AF149DBE2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B1AC5-8FA7-B6DA-0CA6-3A543119D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1016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D9045-D490-8587-47A8-E0F3A2D6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EF33F-232E-3F31-70DF-CE629F515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ocation &amp; Campus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C4B6F17-78CD-4297-B64A-D86E28161FD7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</Words>
  <Application>Microsoft Office PowerPoint</Application>
  <PresentationFormat>Custom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Corbel</vt:lpstr>
      <vt:lpstr>Raleway</vt:lpstr>
      <vt:lpstr>Symbol</vt:lpstr>
      <vt:lpstr>Times New Roman</vt:lpstr>
      <vt:lpstr>Wingdings</vt:lpstr>
      <vt:lpstr>Office Theme</vt:lpstr>
      <vt:lpstr>Office Theme</vt:lpstr>
      <vt:lpstr>1_Office Theme</vt:lpstr>
      <vt:lpstr>3_Office Theme</vt:lpstr>
      <vt:lpstr>Location &amp; Campuses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2026-06-25T14:55:19Z</dcterms:modified>
  <dc:language/>
</cp:coreProperties>
</file>