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8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61" r:id="rId2"/>
    <p:sldMasterId id="2147483738" r:id="rId3"/>
    <p:sldMasterId id="2147483753" r:id="rId4"/>
    <p:sldMasterId id="2147483813" r:id="rId5"/>
    <p:sldMasterId id="2147483848" r:id="rId6"/>
    <p:sldMasterId id="2147483860" r:id="rId7"/>
    <p:sldMasterId id="2147483872" r:id="rId8"/>
    <p:sldMasterId id="2147483889" r:id="rId9"/>
  </p:sldMasterIdLst>
  <p:notesMasterIdLst>
    <p:notesMasterId r:id="rId24"/>
  </p:notesMasterIdLst>
  <p:sldIdLst>
    <p:sldId id="256" r:id="rId10"/>
    <p:sldId id="770" r:id="rId11"/>
    <p:sldId id="731" r:id="rId12"/>
    <p:sldId id="259" r:id="rId13"/>
    <p:sldId id="767" r:id="rId14"/>
    <p:sldId id="766" r:id="rId15"/>
    <p:sldId id="764" r:id="rId16"/>
    <p:sldId id="769" r:id="rId17"/>
    <p:sldId id="273" r:id="rId18"/>
    <p:sldId id="761" r:id="rId19"/>
    <p:sldId id="756" r:id="rId20"/>
    <p:sldId id="754" r:id="rId21"/>
    <p:sldId id="257" r:id="rId22"/>
    <p:sldId id="768" r:id="rId23"/>
  </p:sldIdLst>
  <p:sldSz cx="10160000" cy="7620000"/>
  <p:notesSz cx="7559675" cy="10691813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showAnimation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8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Click to edit the notes' format</a:t>
            </a:r>
          </a:p>
        </p:txBody>
      </p:sp>
      <p:sp>
        <p:nvSpPr>
          <p:cNvPr id="24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&lt;header&gt;</a:t>
            </a:r>
          </a:p>
        </p:txBody>
      </p:sp>
      <p:sp>
        <p:nvSpPr>
          <p:cNvPr id="246" name="PlaceHolder 4"/>
          <p:cNvSpPr>
            <a:spLocks noGrp="1"/>
          </p:cNvSpPr>
          <p:nvPr>
            <p:ph type="dt" idx="12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247" name="PlaceHolder 5"/>
          <p:cNvSpPr>
            <a:spLocks noGrp="1"/>
          </p:cNvSpPr>
          <p:nvPr>
            <p:ph type="ftr" idx="13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248" name="PlaceHolder 6"/>
          <p:cNvSpPr>
            <a:spLocks noGrp="1"/>
          </p:cNvSpPr>
          <p:nvPr>
            <p:ph type="sldNum" idx="1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D37537AD-B5B0-4D3D-9A21-B4AC8BAB577F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1076325"/>
            <a:ext cx="7180262" cy="538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7CA318-D01D-4738-B18A-80EED93A5AD9}" type="slidenum">
              <a:rPr kumimoji="0" lang="en-GB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106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9143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7960" y="4091400"/>
            <a:ext cx="9143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93360" y="178308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7960" y="409140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93360" y="409140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294372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99280" y="1783080"/>
            <a:ext cx="294372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90600" y="1783080"/>
            <a:ext cx="294372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7960" y="4091400"/>
            <a:ext cx="294372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99280" y="4091400"/>
            <a:ext cx="294372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90600" y="4091400"/>
            <a:ext cx="294372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247070"/>
            <a:ext cx="8636000" cy="2652889"/>
          </a:xfrm>
        </p:spPr>
        <p:txBody>
          <a:bodyPr anchor="b"/>
          <a:lstStyle>
            <a:lvl1pPr algn="ctr"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4002264"/>
            <a:ext cx="7620000" cy="1839736"/>
          </a:xfrm>
        </p:spPr>
        <p:txBody>
          <a:bodyPr/>
          <a:lstStyle>
            <a:lvl1pPr marL="0" indent="0" algn="ctr">
              <a:buNone/>
              <a:defRPr sz="2667"/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99012-5DF8-4D02-AC1C-3CC634BCE5C8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3D66A-6AF3-44A9-AA4B-8A86266D70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227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507960" y="1783080"/>
            <a:ext cx="91432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91432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44618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5193360" y="1783080"/>
            <a:ext cx="44618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507960" y="303840"/>
            <a:ext cx="9143280" cy="589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7960" y="1783080"/>
            <a:ext cx="91432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5193360" y="1783080"/>
            <a:ext cx="44618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507960" y="409140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44618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5193360" y="178308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5193360" y="409140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5193360" y="178308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507960" y="4091400"/>
            <a:ext cx="9143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9143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507960" y="4091400"/>
            <a:ext cx="9143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5193360" y="178308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507960" y="409140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/>
          </p:nvPr>
        </p:nvSpPr>
        <p:spPr>
          <a:xfrm>
            <a:off x="5193360" y="409140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294372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3599280" y="1783080"/>
            <a:ext cx="294372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690600" y="1783080"/>
            <a:ext cx="294372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507960" y="4091400"/>
            <a:ext cx="294372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/>
          </p:nvPr>
        </p:nvSpPr>
        <p:spPr>
          <a:xfrm>
            <a:off x="3599280" y="4091400"/>
            <a:ext cx="294372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/>
          </p:nvPr>
        </p:nvSpPr>
        <p:spPr>
          <a:xfrm>
            <a:off x="6690600" y="4091400"/>
            <a:ext cx="294372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498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607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247070"/>
            <a:ext cx="8636000" cy="2652889"/>
          </a:xfrm>
        </p:spPr>
        <p:txBody>
          <a:bodyPr anchor="b"/>
          <a:lstStyle>
            <a:lvl1pPr algn="ctr">
              <a:defRPr sz="666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4002264"/>
            <a:ext cx="7620000" cy="1839736"/>
          </a:xfrm>
        </p:spPr>
        <p:txBody>
          <a:bodyPr/>
          <a:lstStyle>
            <a:lvl1pPr marL="0" indent="0" algn="ctr">
              <a:buNone/>
              <a:defRPr sz="2667"/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995F-3155-4231-8244-E331E39AE153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7D74-D6DF-4B4A-A636-CF6F80780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655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995F-3155-4231-8244-E331E39AE153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7D74-D6DF-4B4A-A636-CF6F80780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762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91432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9" y="1899710"/>
            <a:ext cx="8763000" cy="3169708"/>
          </a:xfrm>
        </p:spPr>
        <p:txBody>
          <a:bodyPr anchor="b"/>
          <a:lstStyle>
            <a:lvl1pPr>
              <a:defRPr sz="666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9" y="5099405"/>
            <a:ext cx="8763000" cy="1666874"/>
          </a:xfrm>
        </p:spPr>
        <p:txBody>
          <a:bodyPr/>
          <a:lstStyle>
            <a:lvl1pPr marL="0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1pPr>
            <a:lvl2pPr marL="507995" indent="0">
              <a:buNone/>
              <a:defRPr sz="2222">
                <a:solidFill>
                  <a:schemeClr val="tx1">
                    <a:tint val="82000"/>
                  </a:schemeClr>
                </a:solidFill>
              </a:defRPr>
            </a:lvl2pPr>
            <a:lvl3pPr marL="101599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3pPr>
            <a:lvl4pPr marL="1523985" indent="0">
              <a:buNone/>
              <a:defRPr sz="1778">
                <a:solidFill>
                  <a:schemeClr val="tx1">
                    <a:tint val="82000"/>
                  </a:schemeClr>
                </a:solidFill>
              </a:defRPr>
            </a:lvl4pPr>
            <a:lvl5pPr marL="2031980" indent="0">
              <a:buNone/>
              <a:defRPr sz="1778">
                <a:solidFill>
                  <a:schemeClr val="tx1">
                    <a:tint val="82000"/>
                  </a:schemeClr>
                </a:solidFill>
              </a:defRPr>
            </a:lvl5pPr>
            <a:lvl6pPr marL="2539975" indent="0">
              <a:buNone/>
              <a:defRPr sz="1778">
                <a:solidFill>
                  <a:schemeClr val="tx1">
                    <a:tint val="82000"/>
                  </a:schemeClr>
                </a:solidFill>
              </a:defRPr>
            </a:lvl6pPr>
            <a:lvl7pPr marL="3047970" indent="0">
              <a:buNone/>
              <a:defRPr sz="1778">
                <a:solidFill>
                  <a:schemeClr val="tx1">
                    <a:tint val="82000"/>
                  </a:schemeClr>
                </a:solidFill>
              </a:defRPr>
            </a:lvl7pPr>
            <a:lvl8pPr marL="3555964" indent="0">
              <a:buNone/>
              <a:defRPr sz="1778">
                <a:solidFill>
                  <a:schemeClr val="tx1">
                    <a:tint val="82000"/>
                  </a:schemeClr>
                </a:solidFill>
              </a:defRPr>
            </a:lvl8pPr>
            <a:lvl9pPr marL="4063959" indent="0">
              <a:buNone/>
              <a:defRPr sz="177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995F-3155-4231-8244-E331E39AE153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7D74-D6DF-4B4A-A636-CF6F80780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810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2028472"/>
            <a:ext cx="4318000" cy="48348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028472"/>
            <a:ext cx="4318000" cy="48348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995F-3155-4231-8244-E331E39AE153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7D74-D6DF-4B4A-A636-CF6F80780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637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405696"/>
            <a:ext cx="8763000" cy="147284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1867959"/>
            <a:ext cx="4298156" cy="915458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2783417"/>
            <a:ext cx="4298156" cy="40939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1" y="1867959"/>
            <a:ext cx="4319323" cy="915458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1" y="2783417"/>
            <a:ext cx="4319323" cy="40939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995F-3155-4231-8244-E331E39AE153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7D74-D6DF-4B4A-A636-CF6F80780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474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995F-3155-4231-8244-E331E39AE153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7D74-D6DF-4B4A-A636-CF6F80780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790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995F-3155-4231-8244-E331E39AE153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7D74-D6DF-4B4A-A636-CF6F80780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328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508000"/>
            <a:ext cx="3276864" cy="1778000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1097141"/>
            <a:ext cx="5143500" cy="5415139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2286000"/>
            <a:ext cx="3276864" cy="4235098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995F-3155-4231-8244-E331E39AE153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7D74-D6DF-4B4A-A636-CF6F80780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238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508000"/>
            <a:ext cx="3276864" cy="1778000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9323" y="1097141"/>
            <a:ext cx="5143500" cy="5415139"/>
          </a:xfrm>
        </p:spPr>
        <p:txBody>
          <a:bodyPr anchor="t"/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2286000"/>
            <a:ext cx="3276864" cy="4235098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995F-3155-4231-8244-E331E39AE153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7D74-D6DF-4B4A-A636-CF6F80780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851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995F-3155-4231-8244-E331E39AE153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7D74-D6DF-4B4A-A636-CF6F80780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934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1" y="405694"/>
            <a:ext cx="2190750" cy="645759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1" y="405694"/>
            <a:ext cx="6445250" cy="645759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995F-3155-4231-8244-E331E39AE153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7D74-D6DF-4B4A-A636-CF6F80780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533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247070"/>
            <a:ext cx="8636000" cy="2652889"/>
          </a:xfrm>
        </p:spPr>
        <p:txBody>
          <a:bodyPr anchor="b"/>
          <a:lstStyle>
            <a:lvl1pPr algn="ctr"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4002264"/>
            <a:ext cx="7620000" cy="1839736"/>
          </a:xfrm>
        </p:spPr>
        <p:txBody>
          <a:bodyPr/>
          <a:lstStyle>
            <a:lvl1pPr marL="0" indent="0" algn="ctr">
              <a:buNone/>
              <a:defRPr sz="2667"/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5AC3-0DC0-4836-9CD8-8AA842612DD5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8EE2-4DD4-4117-86EF-6D6AC5145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61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44618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93360" y="1783080"/>
            <a:ext cx="44618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5AC3-0DC0-4836-9CD8-8AA842612DD5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8EE2-4DD4-4117-86EF-6D6AC5145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949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9" y="1899710"/>
            <a:ext cx="8763000" cy="3169708"/>
          </a:xfrm>
        </p:spPr>
        <p:txBody>
          <a:bodyPr anchor="b"/>
          <a:lstStyle>
            <a:lvl1pPr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9" y="5099405"/>
            <a:ext cx="8763000" cy="1666874"/>
          </a:xfrm>
        </p:spPr>
        <p:txBody>
          <a:bodyPr/>
          <a:lstStyle>
            <a:lvl1pPr marL="0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1pPr>
            <a:lvl2pPr marL="507995" indent="0">
              <a:buNone/>
              <a:defRPr sz="2222">
                <a:solidFill>
                  <a:schemeClr val="tx1">
                    <a:tint val="82000"/>
                  </a:schemeClr>
                </a:solidFill>
              </a:defRPr>
            </a:lvl2pPr>
            <a:lvl3pPr marL="101599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3pPr>
            <a:lvl4pPr marL="1523985" indent="0">
              <a:buNone/>
              <a:defRPr sz="1778">
                <a:solidFill>
                  <a:schemeClr val="tx1">
                    <a:tint val="82000"/>
                  </a:schemeClr>
                </a:solidFill>
              </a:defRPr>
            </a:lvl4pPr>
            <a:lvl5pPr marL="2031980" indent="0">
              <a:buNone/>
              <a:defRPr sz="1778">
                <a:solidFill>
                  <a:schemeClr val="tx1">
                    <a:tint val="82000"/>
                  </a:schemeClr>
                </a:solidFill>
              </a:defRPr>
            </a:lvl5pPr>
            <a:lvl6pPr marL="2539975" indent="0">
              <a:buNone/>
              <a:defRPr sz="1778">
                <a:solidFill>
                  <a:schemeClr val="tx1">
                    <a:tint val="82000"/>
                  </a:schemeClr>
                </a:solidFill>
              </a:defRPr>
            </a:lvl6pPr>
            <a:lvl7pPr marL="3047970" indent="0">
              <a:buNone/>
              <a:defRPr sz="1778">
                <a:solidFill>
                  <a:schemeClr val="tx1">
                    <a:tint val="82000"/>
                  </a:schemeClr>
                </a:solidFill>
              </a:defRPr>
            </a:lvl7pPr>
            <a:lvl8pPr marL="3555964" indent="0">
              <a:buNone/>
              <a:defRPr sz="1778">
                <a:solidFill>
                  <a:schemeClr val="tx1">
                    <a:tint val="82000"/>
                  </a:schemeClr>
                </a:solidFill>
              </a:defRPr>
            </a:lvl8pPr>
            <a:lvl9pPr marL="4063959" indent="0">
              <a:buNone/>
              <a:defRPr sz="177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5AC3-0DC0-4836-9CD8-8AA842612DD5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8EE2-4DD4-4117-86EF-6D6AC5145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447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2028472"/>
            <a:ext cx="4318000" cy="48348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028472"/>
            <a:ext cx="4318000" cy="48348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5AC3-0DC0-4836-9CD8-8AA842612DD5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8EE2-4DD4-4117-86EF-6D6AC5145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868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405696"/>
            <a:ext cx="8763000" cy="14728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1867959"/>
            <a:ext cx="4298156" cy="915458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2783417"/>
            <a:ext cx="4298156" cy="4093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1" y="1867959"/>
            <a:ext cx="4319323" cy="915458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1" y="2783417"/>
            <a:ext cx="4319323" cy="4093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5AC3-0DC0-4836-9CD8-8AA842612DD5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8EE2-4DD4-4117-86EF-6D6AC5145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057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5AC3-0DC0-4836-9CD8-8AA842612DD5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8EE2-4DD4-4117-86EF-6D6AC5145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678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5AC3-0DC0-4836-9CD8-8AA842612DD5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8EE2-4DD4-4117-86EF-6D6AC5145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199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508000"/>
            <a:ext cx="3276864" cy="1778000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1097141"/>
            <a:ext cx="5143500" cy="5415139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2286000"/>
            <a:ext cx="3276864" cy="4235098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5AC3-0DC0-4836-9CD8-8AA842612DD5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8EE2-4DD4-4117-86EF-6D6AC5145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639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508000"/>
            <a:ext cx="3276864" cy="1778000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9323" y="1097141"/>
            <a:ext cx="5143500" cy="5415139"/>
          </a:xfrm>
        </p:spPr>
        <p:txBody>
          <a:bodyPr anchor="t"/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2286000"/>
            <a:ext cx="3276864" cy="4235098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5AC3-0DC0-4836-9CD8-8AA842612DD5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8EE2-4DD4-4117-86EF-6D6AC5145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486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5AC3-0DC0-4836-9CD8-8AA842612DD5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8EE2-4DD4-4117-86EF-6D6AC5145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990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1" y="405694"/>
            <a:ext cx="2190750" cy="6457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1" y="405694"/>
            <a:ext cx="6445250" cy="64575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5AC3-0DC0-4836-9CD8-8AA842612DD5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8EE2-4DD4-4117-86EF-6D6AC5145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181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50AE98D-5BCB-19D7-2842-A6EE17968861}"/>
              </a:ext>
            </a:extLst>
          </p:cNvPr>
          <p:cNvSpPr/>
          <p:nvPr/>
        </p:nvSpPr>
        <p:spPr>
          <a:xfrm>
            <a:off x="1666876" y="0"/>
            <a:ext cx="8493121" cy="7620000"/>
          </a:xfrm>
          <a:prstGeom prst="rect">
            <a:avLst/>
          </a:prstGeom>
          <a:solidFill>
            <a:srgbClr val="FF3A58"/>
          </a:solidFill>
          <a:ln w="12701" cap="flat">
            <a:noFill/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DCD68D2-6624-FB05-7209-FD2D753FC709}"/>
              </a:ext>
            </a:extLst>
          </p:cNvPr>
          <p:cNvSpPr/>
          <p:nvPr/>
        </p:nvSpPr>
        <p:spPr>
          <a:xfrm>
            <a:off x="1" y="0"/>
            <a:ext cx="2190750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2FA823AA-C971-6EAE-3B41-5E3A50829F44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B915A24-050A-85E5-EE63-0927A5966929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57051E9-FE27-F19E-9CE6-6F85A128F3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2550598" y="3291326"/>
            <a:ext cx="6597639" cy="1330790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918192-4FD3-3524-2D63-C8109DB16945}"/>
              </a:ext>
            </a:extLst>
          </p:cNvPr>
          <p:cNvSpPr/>
          <p:nvPr/>
        </p:nvSpPr>
        <p:spPr>
          <a:xfrm>
            <a:off x="1666862" y="6589036"/>
            <a:ext cx="8493121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832A918-BE1E-F1FE-C8B9-7308169721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8947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4EE06E-B2C7-2F22-9C8E-B2E0749F2AD3}"/>
              </a:ext>
            </a:extLst>
          </p:cNvPr>
          <p:cNvSpPr/>
          <p:nvPr/>
        </p:nvSpPr>
        <p:spPr>
          <a:xfrm>
            <a:off x="2151064" y="0"/>
            <a:ext cx="8008933" cy="7620000"/>
          </a:xfrm>
          <a:prstGeom prst="rect">
            <a:avLst/>
          </a:prstGeom>
          <a:solidFill>
            <a:srgbClr val="1CA58F"/>
          </a:solidFill>
          <a:ln w="12701" cap="flat">
            <a:noFill/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18C30656-307E-C342-ADFF-7B424E996123}"/>
              </a:ext>
            </a:extLst>
          </p:cNvPr>
          <p:cNvSpPr/>
          <p:nvPr/>
        </p:nvSpPr>
        <p:spPr>
          <a:xfrm>
            <a:off x="1" y="0"/>
            <a:ext cx="3143250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3CDEBD9-A306-4E59-1374-59669983FEAE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8C9684FF-843E-CC6A-DFFE-AAE967AEAE03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F680A7B-F07A-C307-F5F3-0AB3AD32CF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2166370" y="2826317"/>
            <a:ext cx="6597639" cy="2037228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 dirty="0"/>
              <a:t>INSERT TITLE TEXT HERE</a:t>
            </a:r>
            <a:endParaRPr lang="en-US" dirty="0"/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30D0A3F3-DF75-BBE8-75E9-81C95B3177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85828" y="6646335"/>
            <a:ext cx="2158152" cy="7493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76920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37F97DA-1D85-FE28-BEB1-33A359D896C8}"/>
              </a:ext>
            </a:extLst>
          </p:cNvPr>
          <p:cNvSpPr/>
          <p:nvPr/>
        </p:nvSpPr>
        <p:spPr>
          <a:xfrm>
            <a:off x="2976563" y="0"/>
            <a:ext cx="7183434" cy="7620000"/>
          </a:xfrm>
          <a:prstGeom prst="rect">
            <a:avLst/>
          </a:prstGeom>
          <a:solidFill>
            <a:srgbClr val="F9A818"/>
          </a:solidFill>
          <a:ln w="12701" cap="flat">
            <a:noFill/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2186D453-B9FC-1E59-97DA-31E838429737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C374BB7E-C9CA-6311-1E59-ECBD0AEAC340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663E220-73E1-8D28-AD98-01314D0A8E16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BF2087-44DC-4326-0538-F2C2B1B81B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3B572996-4030-6D66-933E-F0AB4F8C9872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3504157" y="657900"/>
            <a:ext cx="6128248" cy="5049631"/>
          </a:xfrm>
        </p:spPr>
        <p:txBody>
          <a:bodyPr anchorCtr="1"/>
          <a:lstStyle>
            <a:lvl1pPr marL="0" indent="0" algn="ctr">
              <a:buNone/>
              <a:defRPr lang="en-US"/>
            </a:lvl1pPr>
            <a:lvl2pPr marL="0" lvl="0" indent="0" algn="ctr">
              <a:spcBef>
                <a:spcPts val="833"/>
              </a:spcBef>
              <a:buNone/>
              <a:defRPr lang="en-US" sz="2333"/>
            </a:lvl2pPr>
            <a:lvl3pPr marL="0" lvl="0" indent="0" algn="ctr">
              <a:spcBef>
                <a:spcPts val="833"/>
              </a:spcBef>
              <a:buNone/>
              <a:defRPr lang="en-US" sz="2333"/>
            </a:lvl3pPr>
            <a:lvl4pPr marL="0" lvl="0" indent="0" algn="ctr">
              <a:spcBef>
                <a:spcPts val="833"/>
              </a:spcBef>
              <a:buNone/>
              <a:defRPr lang="en-US" sz="2333"/>
            </a:lvl4pPr>
            <a:lvl5pPr marL="0" lvl="0" indent="0" algn="ctr">
              <a:spcBef>
                <a:spcPts val="833"/>
              </a:spcBef>
              <a:buNone/>
              <a:defRPr lang="en-US" sz="2333"/>
            </a:lvl5pPr>
            <a:lvl6pPr marL="0" marR="0" lvl="0" indent="0" algn="ctr" fontAlgn="auto">
              <a:spcBef>
                <a:spcPts val="833"/>
              </a:spcBef>
              <a:spcAft>
                <a:spcPts val="0"/>
              </a:spcAft>
              <a:buNone/>
              <a:tabLst/>
              <a:defRPr lang="en-US" sz="2333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6pPr>
          </a:lstStyle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r>
              <a:rPr lang="en-US"/>
              <a:t>                  Insert Picture 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D3BC537F-0B09-B8B3-A05C-E3E00BB31C48}"/>
              </a:ext>
            </a:extLst>
          </p:cNvPr>
          <p:cNvSpPr/>
          <p:nvPr/>
        </p:nvSpPr>
        <p:spPr>
          <a:xfrm>
            <a:off x="2976563" y="6587613"/>
            <a:ext cx="7183419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5242AF58-F48F-243D-A853-25E65711DB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828290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813E3CC-3B09-0FDF-A004-40458B27466F}"/>
              </a:ext>
            </a:extLst>
          </p:cNvPr>
          <p:cNvSpPr/>
          <p:nvPr/>
        </p:nvSpPr>
        <p:spPr>
          <a:xfrm>
            <a:off x="2976563" y="0"/>
            <a:ext cx="7183434" cy="7620000"/>
          </a:xfrm>
          <a:prstGeom prst="rect">
            <a:avLst/>
          </a:prstGeom>
          <a:solidFill>
            <a:srgbClr val="ED86B3"/>
          </a:solidFill>
          <a:ln w="12701" cap="flat">
            <a:noFill/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EC66AFE-1D38-DF41-D355-B448411E5585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A89D1122-26CC-4016-2FA9-AA57B6C02957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98692312-901A-49AB-9680-DFF2F93F8B3B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60907D7-9E3F-3E5C-EA38-D59779B473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5BA4EB14-C3F7-9A4E-5793-524698E4CBD2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3504157" y="657900"/>
            <a:ext cx="6128248" cy="5049631"/>
          </a:xfrm>
        </p:spPr>
        <p:txBody>
          <a:bodyPr anchorCtr="1"/>
          <a:lstStyle>
            <a:lvl1pPr marL="0" indent="0" algn="ctr">
              <a:buNone/>
              <a:defRPr lang="en-US"/>
            </a:lvl1pPr>
            <a:lvl2pPr marL="0" lvl="0" indent="0" algn="ctr">
              <a:spcBef>
                <a:spcPts val="833"/>
              </a:spcBef>
              <a:buNone/>
              <a:defRPr lang="en-US" sz="2333"/>
            </a:lvl2pPr>
            <a:lvl3pPr marL="0" lvl="0" indent="0" algn="ctr">
              <a:spcBef>
                <a:spcPts val="833"/>
              </a:spcBef>
              <a:buNone/>
              <a:defRPr lang="en-US" sz="2333"/>
            </a:lvl3pPr>
            <a:lvl4pPr marL="0" lvl="0" indent="0" algn="ctr">
              <a:spcBef>
                <a:spcPts val="833"/>
              </a:spcBef>
              <a:buNone/>
              <a:defRPr lang="en-US" sz="2333"/>
            </a:lvl4pPr>
            <a:lvl5pPr marL="0" lvl="0" indent="0" algn="ctr">
              <a:spcBef>
                <a:spcPts val="833"/>
              </a:spcBef>
              <a:buNone/>
              <a:defRPr lang="en-US" sz="2333"/>
            </a:lvl5pPr>
            <a:lvl6pPr marL="0" marR="0" lvl="0" indent="0" algn="ctr" fontAlgn="auto">
              <a:spcBef>
                <a:spcPts val="833"/>
              </a:spcBef>
              <a:spcAft>
                <a:spcPts val="0"/>
              </a:spcAft>
              <a:buNone/>
              <a:tabLst/>
              <a:defRPr lang="en-US" sz="2333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6pPr>
          </a:lstStyle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r>
              <a:rPr lang="en-US"/>
              <a:t>                  Insert Picture 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2E2380A-C902-B25A-DF65-12306B282114}"/>
              </a:ext>
            </a:extLst>
          </p:cNvPr>
          <p:cNvSpPr/>
          <p:nvPr/>
        </p:nvSpPr>
        <p:spPr>
          <a:xfrm>
            <a:off x="2976563" y="6587613"/>
            <a:ext cx="7183419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067018E9-FA5D-5A08-AD05-AB64174E29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87762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4167C52-948C-CDCE-6757-6A098AEA8D17}"/>
              </a:ext>
            </a:extLst>
          </p:cNvPr>
          <p:cNvSpPr/>
          <p:nvPr/>
        </p:nvSpPr>
        <p:spPr>
          <a:xfrm>
            <a:off x="2976563" y="0"/>
            <a:ext cx="7183434" cy="7620000"/>
          </a:xfrm>
          <a:prstGeom prst="rect">
            <a:avLst/>
          </a:prstGeom>
          <a:solidFill>
            <a:srgbClr val="3D75BE"/>
          </a:solidFill>
          <a:ln w="12701" cap="flat">
            <a:noFill/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EC74F6B0-1DB5-7962-9E13-9462DBD2D79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3504157" y="657900"/>
            <a:ext cx="6128248" cy="6304198"/>
          </a:xfrm>
        </p:spPr>
        <p:txBody>
          <a:bodyPr anchorCtr="1"/>
          <a:lstStyle>
            <a:lvl1pPr marL="0" indent="0" algn="ctr">
              <a:buNone/>
              <a:defRPr lang="en-US"/>
            </a:lvl1pPr>
            <a:lvl2pPr marL="0" lvl="0" indent="0" algn="ctr">
              <a:spcBef>
                <a:spcPts val="833"/>
              </a:spcBef>
              <a:buNone/>
              <a:defRPr lang="en-US" sz="2333"/>
            </a:lvl2pPr>
            <a:lvl3pPr marL="0" lvl="0" indent="0" algn="ctr">
              <a:spcBef>
                <a:spcPts val="833"/>
              </a:spcBef>
              <a:buNone/>
              <a:defRPr lang="en-US" sz="2333"/>
            </a:lvl3pPr>
            <a:lvl4pPr marL="0" lvl="0" indent="0" algn="ctr">
              <a:spcBef>
                <a:spcPts val="833"/>
              </a:spcBef>
              <a:buNone/>
              <a:defRPr lang="en-US" sz="2333"/>
            </a:lvl4pPr>
            <a:lvl5pPr marL="0" lvl="0" indent="0" algn="ctr">
              <a:spcBef>
                <a:spcPts val="833"/>
              </a:spcBef>
              <a:buNone/>
              <a:defRPr lang="en-US" sz="2333"/>
            </a:lvl5pPr>
            <a:lvl6pPr marL="0" marR="0" lvl="0" indent="0" algn="ctr" fontAlgn="auto">
              <a:spcBef>
                <a:spcPts val="833"/>
              </a:spcBef>
              <a:spcAft>
                <a:spcPts val="0"/>
              </a:spcAft>
              <a:buNone/>
              <a:tabLst/>
              <a:defRPr lang="en-US" sz="2333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6pPr>
          </a:lstStyle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r>
              <a:rPr lang="en-US"/>
              <a:t>                  Insert Picture 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7E76384-4FCD-D3B1-9FA7-EC112322AF31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F344FBF3-FD08-E0EB-F4EB-B2F324330EE5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3D28F284-267B-3375-079B-2A4315D918D4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817B642-6722-D853-9D55-58D1E2EAA6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A07E3380-122A-F096-B78B-FF08BA6D82DA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3504157" y="657900"/>
            <a:ext cx="6128248" cy="5049631"/>
          </a:xfrm>
        </p:spPr>
        <p:txBody>
          <a:bodyPr anchorCtr="1"/>
          <a:lstStyle>
            <a:lvl1pPr marL="0" indent="0" algn="ctr">
              <a:buNone/>
              <a:defRPr lang="en-US"/>
            </a:lvl1pPr>
            <a:lvl2pPr marL="0" lvl="0" indent="0" algn="ctr">
              <a:spcBef>
                <a:spcPts val="833"/>
              </a:spcBef>
              <a:buNone/>
              <a:defRPr lang="en-US" sz="2333"/>
            </a:lvl2pPr>
            <a:lvl3pPr marL="0" lvl="0" indent="0" algn="ctr">
              <a:spcBef>
                <a:spcPts val="833"/>
              </a:spcBef>
              <a:buNone/>
              <a:defRPr lang="en-US" sz="2333"/>
            </a:lvl3pPr>
            <a:lvl4pPr marL="0" lvl="0" indent="0" algn="ctr">
              <a:spcBef>
                <a:spcPts val="833"/>
              </a:spcBef>
              <a:buNone/>
              <a:defRPr lang="en-US" sz="2333"/>
            </a:lvl4pPr>
            <a:lvl5pPr marL="0" lvl="0" indent="0" algn="ctr">
              <a:spcBef>
                <a:spcPts val="833"/>
              </a:spcBef>
              <a:buNone/>
              <a:defRPr lang="en-US" sz="2333"/>
            </a:lvl5pPr>
            <a:lvl6pPr marL="0" marR="0" lvl="0" indent="0" algn="ctr" fontAlgn="auto">
              <a:spcBef>
                <a:spcPts val="833"/>
              </a:spcBef>
              <a:spcAft>
                <a:spcPts val="0"/>
              </a:spcAft>
              <a:buNone/>
              <a:tabLst/>
              <a:defRPr lang="en-US" sz="2333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6pPr>
          </a:lstStyle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r>
              <a:rPr lang="en-US"/>
              <a:t>                  Insert Picture </a:t>
            </a:r>
          </a:p>
        </p:txBody>
      </p:sp>
      <p:pic>
        <p:nvPicPr>
          <p:cNvPr id="11" name="Graphic 9">
            <a:extLst>
              <a:ext uri="{FF2B5EF4-FFF2-40B4-BE49-F238E27FC236}">
                <a16:creationId xmlns:a16="http://schemas.microsoft.com/office/drawing/2014/main" id="{27A1FD76-CCC7-FC8A-DF20-96C8FA6BF9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92971" y="6891856"/>
            <a:ext cx="1451009" cy="50379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26422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3106641-A37A-CD2A-11FC-A80E277FB8BB}"/>
              </a:ext>
            </a:extLst>
          </p:cNvPr>
          <p:cNvSpPr/>
          <p:nvPr/>
        </p:nvSpPr>
        <p:spPr>
          <a:xfrm>
            <a:off x="0" y="0"/>
            <a:ext cx="10159997" cy="7620000"/>
          </a:xfrm>
          <a:prstGeom prst="rect">
            <a:avLst/>
          </a:prstGeom>
          <a:solidFill>
            <a:srgbClr val="FF3A58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6E3F23D8-6C48-E908-9D68-5C5A87518FB4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4DECD9F-0691-A7C7-D4E3-6A22B4270829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696E7F0D-84ED-BC0C-14FC-83FCD98E700D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DC4438-0A85-F1D9-6143-72E5E76A53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28" descr="A person in a white coat&#10;&#10;Description automatically generated with low confidence">
            <a:extLst>
              <a:ext uri="{FF2B5EF4-FFF2-40B4-BE49-F238E27FC236}">
                <a16:creationId xmlns:a16="http://schemas.microsoft.com/office/drawing/2014/main" id="{BF6DD3DF-F177-D788-A7D4-2A543794B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536" y="480598"/>
            <a:ext cx="7602953" cy="570221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078FC78-0229-539A-2652-B6A68E83DE8B}"/>
              </a:ext>
            </a:extLst>
          </p:cNvPr>
          <p:cNvSpPr/>
          <p:nvPr/>
        </p:nvSpPr>
        <p:spPr>
          <a:xfrm>
            <a:off x="2976563" y="6587613"/>
            <a:ext cx="7183419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F7314EE-AFEE-56CD-1B79-C79CE5232D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22393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B97AEF9-5163-0CF3-7D06-494DF0B44EC8}"/>
              </a:ext>
            </a:extLst>
          </p:cNvPr>
          <p:cNvSpPr/>
          <p:nvPr/>
        </p:nvSpPr>
        <p:spPr>
          <a:xfrm>
            <a:off x="0" y="0"/>
            <a:ext cx="10159997" cy="7620000"/>
          </a:xfrm>
          <a:prstGeom prst="rect">
            <a:avLst/>
          </a:prstGeom>
          <a:solidFill>
            <a:srgbClr val="1CA58F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B0807116-9AAB-34FF-8668-1DD009576CB8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105B3AFA-3E5F-C938-75FA-E712D99FA3F7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08DA9E42-C199-B57A-F8BD-2D21F3CC8FE5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63F0E7B-8D61-4A22-42C6-0041328891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7" descr="A person wearing a hat and sunglasses&#10;&#10;Description automatically generated with low confidence">
            <a:extLst>
              <a:ext uri="{FF2B5EF4-FFF2-40B4-BE49-F238E27FC236}">
                <a16:creationId xmlns:a16="http://schemas.microsoft.com/office/drawing/2014/main" id="{AB5518C1-E134-25A6-B5E4-936DE0E3D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861" y="359543"/>
            <a:ext cx="7682682" cy="576201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9">
            <a:extLst>
              <a:ext uri="{FF2B5EF4-FFF2-40B4-BE49-F238E27FC236}">
                <a16:creationId xmlns:a16="http://schemas.microsoft.com/office/drawing/2014/main" id="{79DE9154-419B-CAAA-BE97-CCD27EC4C9DF}"/>
              </a:ext>
            </a:extLst>
          </p:cNvPr>
          <p:cNvSpPr/>
          <p:nvPr/>
        </p:nvSpPr>
        <p:spPr>
          <a:xfrm>
            <a:off x="2976563" y="6587613"/>
            <a:ext cx="7183419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10">
            <a:extLst>
              <a:ext uri="{FF2B5EF4-FFF2-40B4-BE49-F238E27FC236}">
                <a16:creationId xmlns:a16="http://schemas.microsoft.com/office/drawing/2014/main" id="{ACFC8B7E-B9AB-C387-48B8-0B541A32D7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06524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F05EF92-5B0F-1084-7726-DBB76FEDFABB}"/>
              </a:ext>
            </a:extLst>
          </p:cNvPr>
          <p:cNvSpPr/>
          <p:nvPr/>
        </p:nvSpPr>
        <p:spPr>
          <a:xfrm>
            <a:off x="0" y="0"/>
            <a:ext cx="10159997" cy="7620000"/>
          </a:xfrm>
          <a:prstGeom prst="rect">
            <a:avLst/>
          </a:prstGeom>
          <a:solidFill>
            <a:srgbClr val="F9A818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1B16606D-D18B-5963-E79A-C4FB0FD42F48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87A22A16-B1B7-826F-1DC6-88CDC172E0B6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B95A1CA-2BCF-6A71-BCEF-4A9E579C9AEA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F2C3C61-C963-22CE-782D-CAADB2866C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E0133035-A200-33B0-5906-05E9E866C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394" y="410374"/>
            <a:ext cx="7968150" cy="59891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9">
            <a:extLst>
              <a:ext uri="{FF2B5EF4-FFF2-40B4-BE49-F238E27FC236}">
                <a16:creationId xmlns:a16="http://schemas.microsoft.com/office/drawing/2014/main" id="{F54095E9-BB06-BF62-15DF-9263C03A324C}"/>
              </a:ext>
            </a:extLst>
          </p:cNvPr>
          <p:cNvSpPr/>
          <p:nvPr/>
        </p:nvSpPr>
        <p:spPr>
          <a:xfrm>
            <a:off x="2976563" y="6587613"/>
            <a:ext cx="7183419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10">
            <a:extLst>
              <a:ext uri="{FF2B5EF4-FFF2-40B4-BE49-F238E27FC236}">
                <a16:creationId xmlns:a16="http://schemas.microsoft.com/office/drawing/2014/main" id="{3D915899-52FF-05EE-B194-E13D48AC82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62679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A3913D3-D5F1-D2ED-8F81-0B7765D2EF99}"/>
              </a:ext>
            </a:extLst>
          </p:cNvPr>
          <p:cNvSpPr/>
          <p:nvPr/>
        </p:nvSpPr>
        <p:spPr>
          <a:xfrm>
            <a:off x="0" y="0"/>
            <a:ext cx="10159997" cy="7620000"/>
          </a:xfrm>
          <a:prstGeom prst="rect">
            <a:avLst/>
          </a:prstGeom>
          <a:solidFill>
            <a:srgbClr val="ED86B3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1775DCF9-FDD9-DED3-4D0F-AAD051125CE0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0338BA8-91D1-9CD6-9103-E5A483EB6ECB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D5653BDA-344B-DF98-0A6F-6E7030B5117B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8DCAA9-9A4E-1A9C-0E36-F8CE3BAD97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6" descr="A person looking at a computer screen&#10;&#10;Description automatically generated with low confidence">
            <a:extLst>
              <a:ext uri="{FF2B5EF4-FFF2-40B4-BE49-F238E27FC236}">
                <a16:creationId xmlns:a16="http://schemas.microsoft.com/office/drawing/2014/main" id="{58CF5BEE-C577-6C01-D169-78E7E8BD9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728" y="0"/>
            <a:ext cx="8305609" cy="622920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EB0C70EF-8807-55AE-7369-F04746C0884F}"/>
              </a:ext>
            </a:extLst>
          </p:cNvPr>
          <p:cNvSpPr/>
          <p:nvPr/>
        </p:nvSpPr>
        <p:spPr>
          <a:xfrm>
            <a:off x="2976563" y="6587613"/>
            <a:ext cx="7183419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E9DBB94C-D10A-4F9A-8735-EFDE64BADC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682265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646A0E3-EEF7-0724-C0B2-09595CED26C3}"/>
              </a:ext>
            </a:extLst>
          </p:cNvPr>
          <p:cNvSpPr/>
          <p:nvPr/>
        </p:nvSpPr>
        <p:spPr>
          <a:xfrm>
            <a:off x="0" y="0"/>
            <a:ext cx="10159997" cy="7620000"/>
          </a:xfrm>
          <a:prstGeom prst="rect">
            <a:avLst/>
          </a:prstGeom>
          <a:solidFill>
            <a:srgbClr val="3D75BE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49ED2022-EFCA-785D-78DC-9FB9634190AA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5E96E99E-D9E2-50F7-CB64-16EF3F87F6B4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BEA956F-8A43-E7DC-D76A-39D72EF28750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F11233-3D15-7DC7-18C6-2F29A76461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7" descr="A picture containing person&#10;&#10;Description automatically generated">
            <a:extLst>
              <a:ext uri="{FF2B5EF4-FFF2-40B4-BE49-F238E27FC236}">
                <a16:creationId xmlns:a16="http://schemas.microsoft.com/office/drawing/2014/main" id="{26572D20-A92D-E122-99D5-3EB5801D7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202" y="123413"/>
            <a:ext cx="8413013" cy="630975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442E6DC3-5BAF-860D-98FB-F5576BB64FAB}"/>
              </a:ext>
            </a:extLst>
          </p:cNvPr>
          <p:cNvSpPr/>
          <p:nvPr/>
        </p:nvSpPr>
        <p:spPr>
          <a:xfrm>
            <a:off x="2976563" y="6587613"/>
            <a:ext cx="7183419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137B3751-3349-EBDE-B4FD-98F8734CBA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616717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7960" y="303840"/>
            <a:ext cx="9143280" cy="589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60077BB-B4DB-8715-3555-2FDFF63D542B}"/>
              </a:ext>
            </a:extLst>
          </p:cNvPr>
          <p:cNvSpPr/>
          <p:nvPr/>
        </p:nvSpPr>
        <p:spPr>
          <a:xfrm>
            <a:off x="0" y="0"/>
            <a:ext cx="10159997" cy="7620000"/>
          </a:xfrm>
          <a:prstGeom prst="rect">
            <a:avLst/>
          </a:prstGeom>
          <a:solidFill>
            <a:srgbClr val="FF3A58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946CCF7A-BC98-0CC6-728F-E7D26DE777A7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3CCD9D49-3C95-914C-A8C0-DE340D60FB25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5766C9C-5293-BBA0-4351-928BB5254635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D9BDE80-AFBC-E232-12BF-A493FE3FE7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7" descr="A picture containing person, person, female, arm&#10;&#10;Description automatically generated">
            <a:extLst>
              <a:ext uri="{FF2B5EF4-FFF2-40B4-BE49-F238E27FC236}">
                <a16:creationId xmlns:a16="http://schemas.microsoft.com/office/drawing/2014/main" id="{69427330-9A76-51F7-BA27-C732EEB11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607" y="108469"/>
            <a:ext cx="8252543" cy="618941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1259360C-DDCA-151D-517E-F9536255AD3D}"/>
              </a:ext>
            </a:extLst>
          </p:cNvPr>
          <p:cNvSpPr/>
          <p:nvPr/>
        </p:nvSpPr>
        <p:spPr>
          <a:xfrm>
            <a:off x="2976563" y="6587613"/>
            <a:ext cx="7183419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B482A578-2E6B-13A3-45B9-D764E91841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67450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036D10A-353A-B6CF-A958-09717F5DDCC6}"/>
              </a:ext>
            </a:extLst>
          </p:cNvPr>
          <p:cNvSpPr/>
          <p:nvPr/>
        </p:nvSpPr>
        <p:spPr>
          <a:xfrm>
            <a:off x="0" y="0"/>
            <a:ext cx="10159997" cy="7620000"/>
          </a:xfrm>
          <a:prstGeom prst="rect">
            <a:avLst/>
          </a:prstGeom>
          <a:solidFill>
            <a:srgbClr val="1CA58F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BAE478B1-5740-6C31-679A-258814C16394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E3C893B5-0130-903D-4C68-A2092143CCB2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4674E7A-D8AF-EB34-C16A-DBF4988932EE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47264E7-DE29-7207-2510-99EAB92259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8" descr="A picture containing text, person, screen, dark&#10;&#10;Description automatically generated">
            <a:extLst>
              <a:ext uri="{FF2B5EF4-FFF2-40B4-BE49-F238E27FC236}">
                <a16:creationId xmlns:a16="http://schemas.microsoft.com/office/drawing/2014/main" id="{63B714F9-9A0D-DDE3-595C-4FABBF6CB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514" y="-199491"/>
            <a:ext cx="9019534" cy="67646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10">
            <a:extLst>
              <a:ext uri="{FF2B5EF4-FFF2-40B4-BE49-F238E27FC236}">
                <a16:creationId xmlns:a16="http://schemas.microsoft.com/office/drawing/2014/main" id="{DBE32BF9-5159-45EB-C19F-6D2E3789D517}"/>
              </a:ext>
            </a:extLst>
          </p:cNvPr>
          <p:cNvSpPr/>
          <p:nvPr/>
        </p:nvSpPr>
        <p:spPr>
          <a:xfrm>
            <a:off x="2976563" y="6587613"/>
            <a:ext cx="7183419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12">
            <a:extLst>
              <a:ext uri="{FF2B5EF4-FFF2-40B4-BE49-F238E27FC236}">
                <a16:creationId xmlns:a16="http://schemas.microsoft.com/office/drawing/2014/main" id="{BA784315-2779-13B1-FBF6-AEE229790F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4824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7F3835D-5A1D-B5A8-BCFF-46D9C8150DF0}"/>
              </a:ext>
            </a:extLst>
          </p:cNvPr>
          <p:cNvSpPr/>
          <p:nvPr/>
        </p:nvSpPr>
        <p:spPr>
          <a:xfrm>
            <a:off x="0" y="0"/>
            <a:ext cx="10159997" cy="7620000"/>
          </a:xfrm>
          <a:prstGeom prst="rect">
            <a:avLst/>
          </a:prstGeom>
          <a:solidFill>
            <a:srgbClr val="F9A818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AF0BDC76-E5E3-4BD7-2A70-4F8055535365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00B6F449-D721-FFB4-BF21-E4EB2ECC813B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175097D2-1A4A-6B39-0EE7-F83FBE234C02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FF4617A-9F32-5606-66E1-4A0B19C530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21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5952631C-C4F7-B80A-5F44-40E245932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192" y="-277834"/>
            <a:ext cx="9130177" cy="68476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62A8A5B-24F6-CC20-E57E-E80B4EC68D1F}"/>
              </a:ext>
            </a:extLst>
          </p:cNvPr>
          <p:cNvSpPr/>
          <p:nvPr/>
        </p:nvSpPr>
        <p:spPr>
          <a:xfrm>
            <a:off x="2976563" y="6587613"/>
            <a:ext cx="7183419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F8D76E4-8DA5-0B72-5B4A-F912B1B130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48786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CB46A72-05E3-E14C-6444-B3D0D00EDD26}"/>
              </a:ext>
            </a:extLst>
          </p:cNvPr>
          <p:cNvSpPr/>
          <p:nvPr/>
        </p:nvSpPr>
        <p:spPr>
          <a:xfrm>
            <a:off x="0" y="0"/>
            <a:ext cx="10159997" cy="7620000"/>
          </a:xfrm>
          <a:prstGeom prst="rect">
            <a:avLst/>
          </a:prstGeom>
          <a:solidFill>
            <a:srgbClr val="ED86B3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36E4A409-CBA0-B854-BB2A-6DD85CE0851F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C291B365-EA13-E27E-72F1-987E7FB36932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705FF1C7-0738-E48C-1CE8-FDB9D7D99237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41B229-5BD9-7D2C-9B17-DE626B5525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8" descr="A picture containing person, player, male&#10;&#10;Description automatically generated">
            <a:extLst>
              <a:ext uri="{FF2B5EF4-FFF2-40B4-BE49-F238E27FC236}">
                <a16:creationId xmlns:a16="http://schemas.microsoft.com/office/drawing/2014/main" id="{EEAC8DC0-E74D-2859-686A-D3C200960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978" y="2"/>
            <a:ext cx="8624612" cy="646845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8BF27D4-A9EE-E8A7-3BA8-74BC6CADE3FD}"/>
              </a:ext>
            </a:extLst>
          </p:cNvPr>
          <p:cNvSpPr/>
          <p:nvPr/>
        </p:nvSpPr>
        <p:spPr>
          <a:xfrm>
            <a:off x="2976563" y="6587613"/>
            <a:ext cx="7183419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900CF475-17A3-ECE4-BD1A-E849ABE006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891928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6B21ADD-6961-1013-8A0E-2FE8748612A6}"/>
              </a:ext>
            </a:extLst>
          </p:cNvPr>
          <p:cNvSpPr/>
          <p:nvPr/>
        </p:nvSpPr>
        <p:spPr>
          <a:xfrm>
            <a:off x="0" y="0"/>
            <a:ext cx="10159997" cy="7620000"/>
          </a:xfrm>
          <a:prstGeom prst="rect">
            <a:avLst/>
          </a:prstGeom>
          <a:solidFill>
            <a:srgbClr val="3D75BE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A3552B4B-1787-131A-ECBD-356E3FB45C5D}"/>
              </a:ext>
            </a:extLst>
          </p:cNvPr>
          <p:cNvSpPr/>
          <p:nvPr/>
        </p:nvSpPr>
        <p:spPr>
          <a:xfrm>
            <a:off x="0" y="0"/>
            <a:ext cx="2976562" cy="7620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19117C43-D21B-F4AA-C1C9-41FEE8D08915}"/>
              </a:ext>
            </a:extLst>
          </p:cNvPr>
          <p:cNvSpPr txBox="1"/>
          <p:nvPr/>
        </p:nvSpPr>
        <p:spPr>
          <a:xfrm>
            <a:off x="7395149" y="-299801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F8FA2488-A770-F316-59E1-62314998AF0B}"/>
              </a:ext>
            </a:extLst>
          </p:cNvPr>
          <p:cNvSpPr txBox="1"/>
          <p:nvPr/>
        </p:nvSpPr>
        <p:spPr>
          <a:xfrm>
            <a:off x="6195937" y="-483015"/>
            <a:ext cx="15395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76200" tIns="38100" rIns="76200" bIns="38100" anchor="t" anchorCtr="0" compatLnSpc="1">
            <a:spAutoFit/>
          </a:bodyPr>
          <a:lstStyle/>
          <a:p>
            <a: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A2CC8B-0356-F764-FF1A-9AC13D9E33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810537" y="2752474"/>
            <a:ext cx="6597639" cy="2558392"/>
          </a:xfrm>
        </p:spPr>
        <p:txBody>
          <a:bodyPr anchor="t"/>
          <a:lstStyle>
            <a:lvl1pPr>
              <a:lnSpc>
                <a:spcPct val="85000"/>
              </a:lnSpc>
              <a:defRPr sz="7333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8" descr="A picture containing person&#10;&#10;Description automatically generated">
            <a:extLst>
              <a:ext uri="{FF2B5EF4-FFF2-40B4-BE49-F238E27FC236}">
                <a16:creationId xmlns:a16="http://schemas.microsoft.com/office/drawing/2014/main" id="{533B760A-4B18-1696-A89C-D2C6509B7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111" y="0"/>
            <a:ext cx="8457392" cy="63430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C120036-CB6F-3A30-B59E-4131E0C4A41C}"/>
              </a:ext>
            </a:extLst>
          </p:cNvPr>
          <p:cNvSpPr/>
          <p:nvPr/>
        </p:nvSpPr>
        <p:spPr>
          <a:xfrm>
            <a:off x="2976563" y="6587613"/>
            <a:ext cx="7183419" cy="1030966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76200" tIns="38100" rIns="76200" bIns="38100" anchor="ctr" anchorCtr="1" compatLnSpc="1">
            <a:noAutofit/>
          </a:bodyPr>
          <a:lstStyle/>
          <a:p>
            <a: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0E4F1087-7933-6859-A479-DB4E2FA015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2634" y="6767872"/>
            <a:ext cx="1795988" cy="6235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006751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ith purple hair&#10;&#10;Description automatically generated with low confidence">
            <a:extLst>
              <a:ext uri="{FF2B5EF4-FFF2-40B4-BE49-F238E27FC236}">
                <a16:creationId xmlns:a16="http://schemas.microsoft.com/office/drawing/2014/main" id="{7AF06D26-CFDE-91FB-20DC-4384120D42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3321" b="13121"/>
          <a:stretch/>
        </p:blipFill>
        <p:spPr>
          <a:xfrm>
            <a:off x="1" y="1"/>
            <a:ext cx="10136592" cy="7620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E4F9D07-181B-598A-FF22-03FF6A38F0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720" y="396876"/>
            <a:ext cx="5954448" cy="2989792"/>
          </a:xfrm>
          <a:prstGeom prst="rect">
            <a:avLst/>
          </a:prstGeom>
        </p:spPr>
        <p:txBody>
          <a:bodyPr anchor="t"/>
          <a:lstStyle>
            <a:lvl1pPr>
              <a:lnSpc>
                <a:spcPct val="85000"/>
              </a:lnSpc>
              <a:defRPr sz="7333" cap="all" baseline="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en-GB"/>
              <a:t>INSERT TITLE TEXT HERE</a:t>
            </a:r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2992435-03FB-7514-6596-710A9E14BCB5}"/>
              </a:ext>
            </a:extLst>
          </p:cNvPr>
          <p:cNvGrpSpPr/>
          <p:nvPr userDrawn="1"/>
        </p:nvGrpSpPr>
        <p:grpSpPr>
          <a:xfrm>
            <a:off x="23408" y="1"/>
            <a:ext cx="10134052" cy="7616304"/>
            <a:chOff x="28090" y="1"/>
            <a:chExt cx="12160862" cy="6854674"/>
          </a:xfrm>
        </p:grpSpPr>
        <p:pic>
          <p:nvPicPr>
            <p:cNvPr id="9" name="Picture 8" descr="Logo&#10;&#10;Description automatically generated">
              <a:extLst>
                <a:ext uri="{FF2B5EF4-FFF2-40B4-BE49-F238E27FC236}">
                  <a16:creationId xmlns:a16="http://schemas.microsoft.com/office/drawing/2014/main" id="{229AEE4C-4841-9B01-9832-F78681F42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448563" y="5150836"/>
              <a:ext cx="2180492" cy="1227185"/>
            </a:xfrm>
            <a:prstGeom prst="rect">
              <a:avLst/>
            </a:prstGeom>
          </p:spPr>
        </p:pic>
        <p:pic>
          <p:nvPicPr>
            <p:cNvPr id="12" name="Picture 11" descr="Logo&#10;&#10;Description automatically generated">
              <a:extLst>
                <a:ext uri="{FF2B5EF4-FFF2-40B4-BE49-F238E27FC236}">
                  <a16:creationId xmlns:a16="http://schemas.microsoft.com/office/drawing/2014/main" id="{FDCFDDB2-8CD6-007E-6944-BEF77D871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 flipH="1">
              <a:off x="10485114" y="476654"/>
              <a:ext cx="2180492" cy="12271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2372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78093"/>
            <a:ext cx="4318000" cy="10889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878667"/>
            <a:ext cx="3556000" cy="12982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3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07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69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77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3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17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921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286" y="3264371"/>
            <a:ext cx="4318000" cy="1008944"/>
          </a:xfrm>
        </p:spPr>
        <p:txBody>
          <a:bodyPr anchor="t"/>
          <a:lstStyle>
            <a:lvl1pPr algn="l">
              <a:defRPr sz="222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1286" y="2153122"/>
            <a:ext cx="4318000" cy="1111250"/>
          </a:xfrm>
        </p:spPr>
        <p:txBody>
          <a:bodyPr anchor="b"/>
          <a:lstStyle>
            <a:lvl1pPr marL="0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1pPr>
            <a:lvl2pPr marL="253997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07995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3pPr>
            <a:lvl4pPr marL="761992" indent="0">
              <a:buNone/>
              <a:defRPr sz="778">
                <a:solidFill>
                  <a:schemeClr val="tx1">
                    <a:tint val="75000"/>
                  </a:schemeClr>
                </a:solidFill>
              </a:defRPr>
            </a:lvl4pPr>
            <a:lvl5pPr marL="1015990" indent="0">
              <a:buNone/>
              <a:defRPr sz="778">
                <a:solidFill>
                  <a:schemeClr val="tx1">
                    <a:tint val="75000"/>
                  </a:schemeClr>
                </a:solidFill>
              </a:defRPr>
            </a:lvl5pPr>
            <a:lvl6pPr marL="1269987" indent="0">
              <a:buNone/>
              <a:defRPr sz="778">
                <a:solidFill>
                  <a:schemeClr val="tx1">
                    <a:tint val="75000"/>
                  </a:schemeClr>
                </a:solidFill>
              </a:defRPr>
            </a:lvl6pPr>
            <a:lvl7pPr marL="1523985" indent="0">
              <a:buNone/>
              <a:defRPr sz="778">
                <a:solidFill>
                  <a:schemeClr val="tx1">
                    <a:tint val="75000"/>
                  </a:schemeClr>
                </a:solidFill>
              </a:defRPr>
            </a:lvl7pPr>
            <a:lvl8pPr marL="1777982" indent="0">
              <a:buNone/>
              <a:defRPr sz="778">
                <a:solidFill>
                  <a:schemeClr val="tx1">
                    <a:tint val="75000"/>
                  </a:schemeClr>
                </a:solidFill>
              </a:defRPr>
            </a:lvl8pPr>
            <a:lvl9pPr marL="2031980" indent="0">
              <a:buNone/>
              <a:defRPr sz="7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29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4000" y="1185334"/>
            <a:ext cx="2243667" cy="3352566"/>
          </a:xfrm>
        </p:spPr>
        <p:txBody>
          <a:bodyPr/>
          <a:lstStyle>
            <a:lvl1pPr>
              <a:defRPr sz="1556"/>
            </a:lvl1pPr>
            <a:lvl2pPr>
              <a:defRPr sz="1333"/>
            </a:lvl2pPr>
            <a:lvl3pPr>
              <a:defRPr sz="1111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2333" y="1185334"/>
            <a:ext cx="2243667" cy="3352566"/>
          </a:xfrm>
        </p:spPr>
        <p:txBody>
          <a:bodyPr/>
          <a:lstStyle>
            <a:lvl1pPr>
              <a:defRPr sz="1556"/>
            </a:lvl1pPr>
            <a:lvl2pPr>
              <a:defRPr sz="1333"/>
            </a:lvl2pPr>
            <a:lvl3pPr>
              <a:defRPr sz="1111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29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93360" y="1783080"/>
            <a:ext cx="44618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7960" y="409140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137121"/>
            <a:ext cx="2244549" cy="473898"/>
          </a:xfrm>
        </p:spPr>
        <p:txBody>
          <a:bodyPr anchor="b"/>
          <a:lstStyle>
            <a:lvl1pPr marL="0" indent="0">
              <a:buNone/>
              <a:defRPr sz="1333" b="1"/>
            </a:lvl1pPr>
            <a:lvl2pPr marL="253997" indent="0">
              <a:buNone/>
              <a:defRPr sz="1111" b="1"/>
            </a:lvl2pPr>
            <a:lvl3pPr marL="507995" indent="0">
              <a:buNone/>
              <a:defRPr sz="1000" b="1"/>
            </a:lvl3pPr>
            <a:lvl4pPr marL="761992" indent="0">
              <a:buNone/>
              <a:defRPr sz="889" b="1"/>
            </a:lvl4pPr>
            <a:lvl5pPr marL="1015990" indent="0">
              <a:buNone/>
              <a:defRPr sz="889" b="1"/>
            </a:lvl5pPr>
            <a:lvl6pPr marL="1269987" indent="0">
              <a:buNone/>
              <a:defRPr sz="889" b="1"/>
            </a:lvl6pPr>
            <a:lvl7pPr marL="1523985" indent="0">
              <a:buNone/>
              <a:defRPr sz="889" b="1"/>
            </a:lvl7pPr>
            <a:lvl8pPr marL="1777982" indent="0">
              <a:buNone/>
              <a:defRPr sz="889" b="1"/>
            </a:lvl8pPr>
            <a:lvl9pPr marL="2031980" indent="0">
              <a:buNone/>
              <a:defRPr sz="8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000" y="1611019"/>
            <a:ext cx="2244549" cy="2926880"/>
          </a:xfrm>
        </p:spPr>
        <p:txBody>
          <a:bodyPr/>
          <a:lstStyle>
            <a:lvl1pPr>
              <a:defRPr sz="1333"/>
            </a:lvl1pPr>
            <a:lvl2pPr>
              <a:defRPr sz="1111"/>
            </a:lvl2pPr>
            <a:lvl3pPr>
              <a:defRPr sz="1000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80570" y="1137121"/>
            <a:ext cx="2245431" cy="473898"/>
          </a:xfrm>
        </p:spPr>
        <p:txBody>
          <a:bodyPr anchor="b"/>
          <a:lstStyle>
            <a:lvl1pPr marL="0" indent="0">
              <a:buNone/>
              <a:defRPr sz="1333" b="1"/>
            </a:lvl1pPr>
            <a:lvl2pPr marL="253997" indent="0">
              <a:buNone/>
              <a:defRPr sz="1111" b="1"/>
            </a:lvl2pPr>
            <a:lvl3pPr marL="507995" indent="0">
              <a:buNone/>
              <a:defRPr sz="1000" b="1"/>
            </a:lvl3pPr>
            <a:lvl4pPr marL="761992" indent="0">
              <a:buNone/>
              <a:defRPr sz="889" b="1"/>
            </a:lvl4pPr>
            <a:lvl5pPr marL="1015990" indent="0">
              <a:buNone/>
              <a:defRPr sz="889" b="1"/>
            </a:lvl5pPr>
            <a:lvl6pPr marL="1269987" indent="0">
              <a:buNone/>
              <a:defRPr sz="889" b="1"/>
            </a:lvl6pPr>
            <a:lvl7pPr marL="1523985" indent="0">
              <a:buNone/>
              <a:defRPr sz="889" b="1"/>
            </a:lvl7pPr>
            <a:lvl8pPr marL="1777982" indent="0">
              <a:buNone/>
              <a:defRPr sz="889" b="1"/>
            </a:lvl8pPr>
            <a:lvl9pPr marL="2031980" indent="0">
              <a:buNone/>
              <a:defRPr sz="8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80570" y="1611019"/>
            <a:ext cx="2245431" cy="2926880"/>
          </a:xfrm>
        </p:spPr>
        <p:txBody>
          <a:bodyPr/>
          <a:lstStyle>
            <a:lvl1pPr>
              <a:defRPr sz="1333"/>
            </a:lvl1pPr>
            <a:lvl2pPr>
              <a:defRPr sz="1111"/>
            </a:lvl2pPr>
            <a:lvl3pPr>
              <a:defRPr sz="1000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61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01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16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202259"/>
            <a:ext cx="1671286" cy="860778"/>
          </a:xfrm>
        </p:spPr>
        <p:txBody>
          <a:bodyPr anchor="b"/>
          <a:lstStyle>
            <a:lvl1pPr algn="l">
              <a:defRPr sz="111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6140" y="202261"/>
            <a:ext cx="2839861" cy="4335639"/>
          </a:xfrm>
        </p:spPr>
        <p:txBody>
          <a:bodyPr/>
          <a:lstStyle>
            <a:lvl1pPr>
              <a:defRPr sz="1778"/>
            </a:lvl1pPr>
            <a:lvl2pPr>
              <a:defRPr sz="1556"/>
            </a:lvl2pPr>
            <a:lvl3pPr>
              <a:defRPr sz="1333"/>
            </a:lvl3pPr>
            <a:lvl4pPr>
              <a:defRPr sz="1111"/>
            </a:lvl4pPr>
            <a:lvl5pPr>
              <a:defRPr sz="1111"/>
            </a:lvl5pPr>
            <a:lvl6pPr>
              <a:defRPr sz="1111"/>
            </a:lvl6pPr>
            <a:lvl7pPr>
              <a:defRPr sz="1111"/>
            </a:lvl7pPr>
            <a:lvl8pPr>
              <a:defRPr sz="1111"/>
            </a:lvl8pPr>
            <a:lvl9pPr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000" y="1063038"/>
            <a:ext cx="1671286" cy="3474861"/>
          </a:xfrm>
        </p:spPr>
        <p:txBody>
          <a:bodyPr/>
          <a:lstStyle>
            <a:lvl1pPr marL="0" indent="0">
              <a:buNone/>
              <a:defRPr sz="778"/>
            </a:lvl1pPr>
            <a:lvl2pPr marL="253997" indent="0">
              <a:buNone/>
              <a:defRPr sz="667"/>
            </a:lvl2pPr>
            <a:lvl3pPr marL="507995" indent="0">
              <a:buNone/>
              <a:defRPr sz="556"/>
            </a:lvl3pPr>
            <a:lvl4pPr marL="761992" indent="0">
              <a:buNone/>
              <a:defRPr sz="500"/>
            </a:lvl4pPr>
            <a:lvl5pPr marL="1015990" indent="0">
              <a:buNone/>
              <a:defRPr sz="500"/>
            </a:lvl5pPr>
            <a:lvl6pPr marL="1269987" indent="0">
              <a:buNone/>
              <a:defRPr sz="500"/>
            </a:lvl6pPr>
            <a:lvl7pPr marL="1523985" indent="0">
              <a:buNone/>
              <a:defRPr sz="500"/>
            </a:lvl7pPr>
            <a:lvl8pPr marL="1777982" indent="0">
              <a:buNone/>
              <a:defRPr sz="500"/>
            </a:lvl8pPr>
            <a:lvl9pPr marL="203198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59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716" y="3556000"/>
            <a:ext cx="3048000" cy="419806"/>
          </a:xfrm>
        </p:spPr>
        <p:txBody>
          <a:bodyPr anchor="b"/>
          <a:lstStyle>
            <a:lvl1pPr algn="l">
              <a:defRPr sz="111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95716" y="453908"/>
            <a:ext cx="3048000" cy="3048000"/>
          </a:xfrm>
        </p:spPr>
        <p:txBody>
          <a:bodyPr/>
          <a:lstStyle>
            <a:lvl1pPr marL="0" indent="0">
              <a:buNone/>
              <a:defRPr sz="1778"/>
            </a:lvl1pPr>
            <a:lvl2pPr marL="253997" indent="0">
              <a:buNone/>
              <a:defRPr sz="1556"/>
            </a:lvl2pPr>
            <a:lvl3pPr marL="507995" indent="0">
              <a:buNone/>
              <a:defRPr sz="1333"/>
            </a:lvl3pPr>
            <a:lvl4pPr marL="761992" indent="0">
              <a:buNone/>
              <a:defRPr sz="1111"/>
            </a:lvl4pPr>
            <a:lvl5pPr marL="1015990" indent="0">
              <a:buNone/>
              <a:defRPr sz="1111"/>
            </a:lvl5pPr>
            <a:lvl6pPr marL="1269987" indent="0">
              <a:buNone/>
              <a:defRPr sz="1111"/>
            </a:lvl6pPr>
            <a:lvl7pPr marL="1523985" indent="0">
              <a:buNone/>
              <a:defRPr sz="1111"/>
            </a:lvl7pPr>
            <a:lvl8pPr marL="1777982" indent="0">
              <a:buNone/>
              <a:defRPr sz="1111"/>
            </a:lvl8pPr>
            <a:lvl9pPr marL="2031980" indent="0">
              <a:buNone/>
              <a:defRPr sz="111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5716" y="3975806"/>
            <a:ext cx="3048000" cy="596194"/>
          </a:xfrm>
        </p:spPr>
        <p:txBody>
          <a:bodyPr/>
          <a:lstStyle>
            <a:lvl1pPr marL="0" indent="0">
              <a:buNone/>
              <a:defRPr sz="778"/>
            </a:lvl1pPr>
            <a:lvl2pPr marL="253997" indent="0">
              <a:buNone/>
              <a:defRPr sz="667"/>
            </a:lvl2pPr>
            <a:lvl3pPr marL="507995" indent="0">
              <a:buNone/>
              <a:defRPr sz="556"/>
            </a:lvl3pPr>
            <a:lvl4pPr marL="761992" indent="0">
              <a:buNone/>
              <a:defRPr sz="500"/>
            </a:lvl4pPr>
            <a:lvl5pPr marL="1015990" indent="0">
              <a:buNone/>
              <a:defRPr sz="500"/>
            </a:lvl5pPr>
            <a:lvl6pPr marL="1269987" indent="0">
              <a:buNone/>
              <a:defRPr sz="500"/>
            </a:lvl6pPr>
            <a:lvl7pPr marL="1523985" indent="0">
              <a:buNone/>
              <a:defRPr sz="500"/>
            </a:lvl7pPr>
            <a:lvl8pPr marL="1777982" indent="0">
              <a:buNone/>
              <a:defRPr sz="500"/>
            </a:lvl8pPr>
            <a:lvl9pPr marL="203198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2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34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83000" y="203436"/>
            <a:ext cx="1143000" cy="4334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203436"/>
            <a:ext cx="3344333" cy="43344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07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44618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93360" y="178308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93360" y="409140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7960" y="178308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93360" y="1783080"/>
            <a:ext cx="44618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7960" y="4091400"/>
            <a:ext cx="9143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7960" y="1783080"/>
            <a:ext cx="91432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736" r:id="rId13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6"/>
          <p:cNvSpPr/>
          <p:nvPr/>
        </p:nvSpPr>
        <p:spPr>
          <a:xfrm>
            <a:off x="0" y="490320"/>
            <a:ext cx="10156680" cy="6997680"/>
          </a:xfrm>
          <a:prstGeom prst="rect">
            <a:avLst/>
          </a:prstGeom>
          <a:solidFill>
            <a:srgbClr val="E6005B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US" sz="1350" b="0" strike="noStrike" spc="-1">
              <a:solidFill>
                <a:srgbClr val="E6005B"/>
              </a:solidFill>
              <a:latin typeface="Calibri"/>
              <a:ea typeface="DejaVu Sans"/>
            </a:endParaRPr>
          </a:p>
        </p:txBody>
      </p:sp>
      <p:pic>
        <p:nvPicPr>
          <p:cNvPr id="39" name="Picture 3"/>
          <p:cNvPicPr/>
          <p:nvPr/>
        </p:nvPicPr>
        <p:blipFill>
          <a:blip r:embed="rId14"/>
          <a:stretch/>
        </p:blipFill>
        <p:spPr>
          <a:xfrm>
            <a:off x="369000" y="889200"/>
            <a:ext cx="2852640" cy="1118880"/>
          </a:xfrm>
          <a:prstGeom prst="rect">
            <a:avLst/>
          </a:prstGeom>
          <a:ln w="0"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dt" idx="1"/>
          </p:nvPr>
        </p:nvSpPr>
        <p:spPr>
          <a:xfrm>
            <a:off x="5229360" y="6731280"/>
            <a:ext cx="4558320" cy="39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507960" y="303840"/>
            <a:ext cx="914328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507960" y="1783080"/>
            <a:ext cx="91432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6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29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874035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xStyles>
    <p:titleStyle>
      <a:lvl1pPr algn="l" defTabSz="1015990" rtl="0" eaLnBrk="1" latinLnBrk="0" hangingPunct="1">
        <a:lnSpc>
          <a:spcPct val="90000"/>
        </a:lnSpc>
        <a:spcBef>
          <a:spcPct val="0"/>
        </a:spcBef>
        <a:buNone/>
        <a:defRPr sz="4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3997" indent="-253997" algn="l" defTabSz="1015990" rtl="0" eaLnBrk="1" latinLnBrk="0" hangingPunct="1">
        <a:lnSpc>
          <a:spcPct val="90000"/>
        </a:lnSpc>
        <a:spcBef>
          <a:spcPts val="1111"/>
        </a:spcBef>
        <a:buFont typeface="Arial" panose="020B0604020202020204" pitchFamily="34" charset="0"/>
        <a:buChar char="•"/>
        <a:defRPr sz="3111" kern="1200">
          <a:solidFill>
            <a:schemeClr val="tx1"/>
          </a:solidFill>
          <a:latin typeface="+mn-lt"/>
          <a:ea typeface="+mn-ea"/>
          <a:cs typeface="+mn-cs"/>
        </a:defRPr>
      </a:lvl1pPr>
      <a:lvl2pPr marL="76199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6998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3pPr>
      <a:lvl4pPr marL="177798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97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405696"/>
            <a:ext cx="8763000" cy="1472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028472"/>
            <a:ext cx="8763000" cy="4834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7062613"/>
            <a:ext cx="22860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E1995F-3155-4231-8244-E331E39AE153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7062613"/>
            <a:ext cx="34290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7062613"/>
            <a:ext cx="22860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17D74-D6DF-4B4A-A636-CF6F80780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27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xStyles>
    <p:titleStyle>
      <a:lvl1pPr algn="l" defTabSz="1015990" rtl="0" eaLnBrk="1" latinLnBrk="0" hangingPunct="1">
        <a:lnSpc>
          <a:spcPct val="90000"/>
        </a:lnSpc>
        <a:spcBef>
          <a:spcPct val="0"/>
        </a:spcBef>
        <a:buNone/>
        <a:defRPr sz="4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3997" indent="-253997" algn="l" defTabSz="1015990" rtl="0" eaLnBrk="1" latinLnBrk="0" hangingPunct="1">
        <a:lnSpc>
          <a:spcPct val="90000"/>
        </a:lnSpc>
        <a:spcBef>
          <a:spcPts val="1111"/>
        </a:spcBef>
        <a:buFont typeface="Arial" panose="020B0604020202020204" pitchFamily="34" charset="0"/>
        <a:buChar char="•"/>
        <a:defRPr sz="3111" kern="1200">
          <a:solidFill>
            <a:schemeClr val="tx1"/>
          </a:solidFill>
          <a:latin typeface="+mn-lt"/>
          <a:ea typeface="+mn-ea"/>
          <a:cs typeface="+mn-cs"/>
        </a:defRPr>
      </a:lvl1pPr>
      <a:lvl2pPr marL="76199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6998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3pPr>
      <a:lvl4pPr marL="177798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97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405696"/>
            <a:ext cx="8763000" cy="1472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028472"/>
            <a:ext cx="8763000" cy="4834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7062613"/>
            <a:ext cx="22860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135AC3-0DC0-4836-9CD8-8AA842612DD5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7062613"/>
            <a:ext cx="34290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7062613"/>
            <a:ext cx="22860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98EE2-4DD4-4117-86EF-6D6AC5145B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9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xStyles>
    <p:titleStyle>
      <a:lvl1pPr algn="l" defTabSz="1015990" rtl="0" eaLnBrk="1" latinLnBrk="0" hangingPunct="1">
        <a:lnSpc>
          <a:spcPct val="90000"/>
        </a:lnSpc>
        <a:spcBef>
          <a:spcPct val="0"/>
        </a:spcBef>
        <a:buNone/>
        <a:defRPr sz="4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3997" indent="-253997" algn="l" defTabSz="1015990" rtl="0" eaLnBrk="1" latinLnBrk="0" hangingPunct="1">
        <a:lnSpc>
          <a:spcPct val="90000"/>
        </a:lnSpc>
        <a:spcBef>
          <a:spcPts val="1111"/>
        </a:spcBef>
        <a:buFont typeface="Arial" panose="020B0604020202020204" pitchFamily="34" charset="0"/>
        <a:buChar char="•"/>
        <a:defRPr sz="3111" kern="1200">
          <a:solidFill>
            <a:schemeClr val="tx1"/>
          </a:solidFill>
          <a:latin typeface="+mn-lt"/>
          <a:ea typeface="+mn-ea"/>
          <a:cs typeface="+mn-cs"/>
        </a:defRPr>
      </a:lvl1pPr>
      <a:lvl2pPr marL="76199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6998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3pPr>
      <a:lvl4pPr marL="177798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97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DA6A41-7C1E-72E0-96CE-01BD725314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8502" y="405701"/>
            <a:ext cx="8763000" cy="14728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BFFDC8-8544-B124-2488-A2CC460CD0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8502" y="2028474"/>
            <a:ext cx="8763000" cy="48348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C9F22-1F13-56E1-3653-2C8556D5F9C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98502" y="7062614"/>
            <a:ext cx="2286000" cy="405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fld id="{68591CB1-5642-46D3-94E4-D5B3DBF52DF8}" type="datetime1">
              <a:rPr lang="en-US"/>
              <a:pPr lvl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88A7F-1F62-475D-3A58-BB36649C237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365502" y="7062614"/>
            <a:ext cx="3429000" cy="405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371DC-F62A-45D1-3FA0-BC755ABE765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175502" y="7062614"/>
            <a:ext cx="2286000" cy="405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76199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fld id="{7F626BE5-8A65-4A5F-8F0A-04F803AECB5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2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  <p:sldLayoutId id="2147483885" r:id="rId13"/>
    <p:sldLayoutId id="2147483886" r:id="rId14"/>
    <p:sldLayoutId id="2147483887" r:id="rId15"/>
    <p:sldLayoutId id="2147483888" r:id="rId16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xStyles>
    <p:titleStyle>
      <a:lvl1pPr marL="0" marR="0" lvl="0" indent="0" algn="l" defTabSz="761992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GB" sz="3667" b="0" i="0" u="none" strike="noStrike" kern="1200" cap="none" spc="0" baseline="0">
          <a:solidFill>
            <a:srgbClr val="000000"/>
          </a:solidFill>
          <a:uFillTx/>
          <a:latin typeface="Arial"/>
        </a:defRPr>
      </a:lvl1pPr>
    </p:titleStyle>
    <p:bodyStyle>
      <a:lvl1pPr marL="190498" marR="0" lvl="0" indent="-190498" algn="l" defTabSz="761992" rtl="0" fontAlgn="auto" hangingPunct="1">
        <a:lnSpc>
          <a:spcPct val="90000"/>
        </a:lnSpc>
        <a:spcBef>
          <a:spcPts val="833"/>
        </a:spcBef>
        <a:spcAft>
          <a:spcPts val="0"/>
        </a:spcAft>
        <a:buSzPct val="100000"/>
        <a:buFont typeface="Arial" pitchFamily="34"/>
        <a:buChar char="•"/>
        <a:tabLst/>
        <a:defRPr lang="en-GB" sz="2333" b="0" i="0" u="none" strike="noStrike" kern="1200" cap="none" spc="0" baseline="0">
          <a:solidFill>
            <a:srgbClr val="000000"/>
          </a:solidFill>
          <a:uFillTx/>
          <a:latin typeface="Arial"/>
        </a:defRPr>
      </a:lvl1pPr>
      <a:lvl2pPr marL="571494" marR="0" lvl="1" indent="-190498" algn="l" defTabSz="761992" rtl="0" fontAlgn="auto" hangingPunct="1">
        <a:lnSpc>
          <a:spcPct val="90000"/>
        </a:lnSpc>
        <a:spcBef>
          <a:spcPts val="417"/>
        </a:spcBef>
        <a:spcAft>
          <a:spcPts val="0"/>
        </a:spcAft>
        <a:buSzPct val="100000"/>
        <a:buFont typeface="Arial" pitchFamily="34"/>
        <a:buChar char="•"/>
        <a:tabLst/>
        <a:defRPr lang="en-GB" sz="2000" b="0" i="0" u="none" strike="noStrike" kern="1200" cap="none" spc="0" baseline="0">
          <a:solidFill>
            <a:srgbClr val="000000"/>
          </a:solidFill>
          <a:uFillTx/>
          <a:latin typeface="Arial"/>
        </a:defRPr>
      </a:lvl2pPr>
      <a:lvl3pPr marL="952490" marR="0" lvl="2" indent="-190498" algn="l" defTabSz="761992" rtl="0" fontAlgn="auto" hangingPunct="1">
        <a:lnSpc>
          <a:spcPct val="90000"/>
        </a:lnSpc>
        <a:spcBef>
          <a:spcPts val="417"/>
        </a:spcBef>
        <a:spcAft>
          <a:spcPts val="0"/>
        </a:spcAft>
        <a:buSzPct val="100000"/>
        <a:buFont typeface="Arial" pitchFamily="34"/>
        <a:buChar char="•"/>
        <a:tabLst/>
        <a:defRPr lang="en-GB" sz="1667" b="0" i="0" u="none" strike="noStrike" kern="1200" cap="none" spc="0" baseline="0">
          <a:solidFill>
            <a:srgbClr val="000000"/>
          </a:solidFill>
          <a:uFillTx/>
          <a:latin typeface="Arial"/>
        </a:defRPr>
      </a:lvl3pPr>
      <a:lvl4pPr marL="1333487" marR="0" lvl="3" indent="-190498" algn="l" defTabSz="761992" rtl="0" fontAlgn="auto" hangingPunct="1">
        <a:lnSpc>
          <a:spcPct val="90000"/>
        </a:lnSpc>
        <a:spcBef>
          <a:spcPts val="417"/>
        </a:spcBef>
        <a:spcAft>
          <a:spcPts val="0"/>
        </a:spcAft>
        <a:buSzPct val="100000"/>
        <a:buFont typeface="Arial" pitchFamily="34"/>
        <a:buChar char="•"/>
        <a:tabLst/>
        <a:defRPr lang="en-GB" sz="1500" b="0" i="0" u="none" strike="noStrike" kern="1200" cap="none" spc="0" baseline="0">
          <a:solidFill>
            <a:srgbClr val="000000"/>
          </a:solidFill>
          <a:uFillTx/>
          <a:latin typeface="Arial"/>
        </a:defRPr>
      </a:lvl4pPr>
      <a:lvl5pPr marL="1714483" marR="0" lvl="4" indent="-190498" algn="l" defTabSz="761992" rtl="0" fontAlgn="auto" hangingPunct="1">
        <a:lnSpc>
          <a:spcPct val="90000"/>
        </a:lnSpc>
        <a:spcBef>
          <a:spcPts val="417"/>
        </a:spcBef>
        <a:spcAft>
          <a:spcPts val="0"/>
        </a:spcAft>
        <a:buSzPct val="100000"/>
        <a:buFont typeface="Arial" pitchFamily="34"/>
        <a:buChar char="•"/>
        <a:tabLst/>
        <a:defRPr lang="en-GB" sz="1500" b="0" i="0" u="none" strike="noStrike" kern="1200" cap="none" spc="0" baseline="0">
          <a:solidFill>
            <a:srgbClr val="000000"/>
          </a:solidFill>
          <a:uFillTx/>
          <a:latin typeface="Arial"/>
        </a:defRPr>
      </a:lvl5pPr>
      <a:lvl6pPr marL="2095479" indent="-190498" algn="l" defTabSz="761992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75" indent="-190498" algn="l" defTabSz="761992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471" indent="-190498" algn="l" defTabSz="761992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468" indent="-190498" algn="l" defTabSz="761992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96" algn="l" defTabSz="7619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92" algn="l" defTabSz="7619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89" algn="l" defTabSz="7619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85" algn="l" defTabSz="7619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81" algn="l" defTabSz="7619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77" algn="l" defTabSz="7619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973" algn="l" defTabSz="7619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970" algn="l" defTabSz="7619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203435"/>
            <a:ext cx="4572000" cy="846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185334"/>
            <a:ext cx="4572000" cy="335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708409"/>
            <a:ext cx="1185333" cy="270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35667" y="4708409"/>
            <a:ext cx="1608667" cy="270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40667" y="4708409"/>
            <a:ext cx="1185333" cy="270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2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xStyles>
    <p:titleStyle>
      <a:lvl1pPr algn="ctr" defTabSz="1015990" rtl="0" eaLnBrk="1" latinLnBrk="0" hangingPunct="1">
        <a:spcBef>
          <a:spcPct val="0"/>
        </a:spcBef>
        <a:buNone/>
        <a:defRPr sz="4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0996" indent="-380996" algn="l" defTabSz="1015990" rtl="0" eaLnBrk="1" latinLnBrk="0" hangingPunct="1">
        <a:spcBef>
          <a:spcPct val="20000"/>
        </a:spcBef>
        <a:buFont typeface="Arial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1pPr>
      <a:lvl2pPr marL="825492" indent="-317497" algn="l" defTabSz="1015990" rtl="0" eaLnBrk="1" latinLnBrk="0" hangingPunct="1">
        <a:spcBef>
          <a:spcPct val="20000"/>
        </a:spcBef>
        <a:buFont typeface="Arial" pitchFamily="34" charset="0"/>
        <a:buChar char="–"/>
        <a:defRPr sz="3111" kern="1200">
          <a:solidFill>
            <a:schemeClr val="tx1"/>
          </a:solidFill>
          <a:latin typeface="+mn-lt"/>
          <a:ea typeface="+mn-ea"/>
          <a:cs typeface="+mn-cs"/>
        </a:defRPr>
      </a:lvl2pPr>
      <a:lvl3pPr marL="1269987" indent="-253997" algn="l" defTabSz="101599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777982" indent="-253997" algn="l" defTabSz="1015990" rtl="0" eaLnBrk="1" latinLnBrk="0" hangingPunct="1">
        <a:spcBef>
          <a:spcPct val="20000"/>
        </a:spcBef>
        <a:buFont typeface="Arial" pitchFamily="34" charset="0"/>
        <a:buChar char="–"/>
        <a:defRPr sz="2222" kern="1200">
          <a:solidFill>
            <a:schemeClr val="tx1"/>
          </a:solidFill>
          <a:latin typeface="+mn-lt"/>
          <a:ea typeface="+mn-ea"/>
          <a:cs typeface="+mn-cs"/>
        </a:defRPr>
      </a:lvl4pPr>
      <a:lvl5pPr marL="2285977" indent="-253997" algn="l" defTabSz="1015990" rtl="0" eaLnBrk="1" latinLnBrk="0" hangingPunct="1">
        <a:spcBef>
          <a:spcPct val="20000"/>
        </a:spcBef>
        <a:buFont typeface="Arial" pitchFamily="34" charset="0"/>
        <a:buChar char="»"/>
        <a:defRPr sz="2222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spcBef>
          <a:spcPct val="20000"/>
        </a:spcBef>
        <a:buFont typeface="Arial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spcBef>
          <a:spcPct val="20000"/>
        </a:spcBef>
        <a:buFont typeface="Arial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spcBef>
          <a:spcPct val="20000"/>
        </a:spcBef>
        <a:buFont typeface="Arial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spcBef>
          <a:spcPct val="20000"/>
        </a:spcBef>
        <a:buFont typeface="Arial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-49680" y="-37440"/>
            <a:ext cx="10259640" cy="7694640"/>
          </a:xfrm>
          <a:prstGeom prst="rect">
            <a:avLst/>
          </a:prstGeom>
          <a:ln w="0"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ACB11F-CE44-5B01-2A36-F05BEA054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189" y="1713186"/>
            <a:ext cx="2361126" cy="335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61637-CF86-7075-C332-0256D626EB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971739-454A-AF68-4DBD-96B219EC49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tanding in front of a colorful wall&#10;&#10;Description automatically generated">
            <a:extLst>
              <a:ext uri="{FF2B5EF4-FFF2-40B4-BE49-F238E27FC236}">
                <a16:creationId xmlns:a16="http://schemas.microsoft.com/office/drawing/2014/main" id="{6BA42E3C-E757-DFAD-329B-B7C52E3E5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63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D66C72-4B68-D63C-1E4B-98CA4D1DC2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9" y="0"/>
            <a:ext cx="10147301" cy="762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05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76C3C6-B5F6-75E5-21AA-30FCD6E45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160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95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64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extBox 6"/>
          <p:cNvSpPr/>
          <p:nvPr/>
        </p:nvSpPr>
        <p:spPr>
          <a:xfrm>
            <a:off x="433440" y="1122840"/>
            <a:ext cx="5557680" cy="143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GB" sz="4400" b="1" strike="noStrike" spc="-1">
                <a:solidFill>
                  <a:srgbClr val="FFFFFF"/>
                </a:solidFill>
                <a:latin typeface="Corbel"/>
                <a:ea typeface="DejaVu Sans"/>
              </a:rPr>
              <a:t>Visit </a:t>
            </a: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4400" b="1" strike="noStrike" spc="-1">
                <a:solidFill>
                  <a:srgbClr val="FFFFFF"/>
                </a:solidFill>
                <a:latin typeface="Corbel"/>
                <a:ea typeface="DejaVu Sans"/>
              </a:rPr>
              <a:t>Royal Holloway</a:t>
            </a: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TextBox 12"/>
          <p:cNvSpPr/>
          <p:nvPr/>
        </p:nvSpPr>
        <p:spPr>
          <a:xfrm>
            <a:off x="379800" y="2895480"/>
            <a:ext cx="4667040" cy="301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GB" sz="2400" b="0" strike="noStrike" spc="-1">
                <a:solidFill>
                  <a:srgbClr val="FFFFFF"/>
                </a:solidFill>
                <a:latin typeface="Corbel"/>
                <a:ea typeface="DejaVu Sans"/>
              </a:rPr>
              <a:t>Our Open Days and Online Open Days are a perfect opportunity to discover more about Royal Holloway, University of London. Get a tour of our campus in Egham, chat to current students and hear directly from  lecturers about the courses you are interested in. </a:t>
            </a:r>
            <a:endParaRPr lang="en-GB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2" name="Picture 8"/>
          <p:cNvPicPr/>
          <p:nvPr/>
        </p:nvPicPr>
        <p:blipFill>
          <a:blip r:embed="rId2"/>
          <a:srcRect l="24017" t="36034" r="61876" b="39684"/>
          <a:stretch/>
        </p:blipFill>
        <p:spPr>
          <a:xfrm>
            <a:off x="349560" y="6311520"/>
            <a:ext cx="1112040" cy="1076760"/>
          </a:xfrm>
          <a:prstGeom prst="rect">
            <a:avLst/>
          </a:prstGeom>
          <a:ln w="0">
            <a:noFill/>
          </a:ln>
        </p:spPr>
      </p:pic>
      <p:sp>
        <p:nvSpPr>
          <p:cNvPr id="253" name="TextBox 9"/>
          <p:cNvSpPr/>
          <p:nvPr/>
        </p:nvSpPr>
        <p:spPr>
          <a:xfrm>
            <a:off x="1650960" y="6311520"/>
            <a:ext cx="7598520" cy="1076760"/>
          </a:xfrm>
          <a:prstGeom prst="rect">
            <a:avLst/>
          </a:prstGeom>
          <a:solidFill>
            <a:srgbClr val="1C2B3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108000" rIns="90000" bIns="108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 b="0" strike="noStrike" spc="-1">
                <a:solidFill>
                  <a:srgbClr val="FFFFFF"/>
                </a:solidFill>
                <a:latin typeface="Corbel"/>
                <a:ea typeface="DejaVu Sans"/>
              </a:rPr>
              <a:t>Find out more and book your place </a:t>
            </a:r>
            <a:endParaRPr lang="en-GB" sz="24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400" b="1" strike="noStrike" spc="-1">
                <a:solidFill>
                  <a:srgbClr val="FFFFFF"/>
                </a:solidFill>
                <a:latin typeface="Corbel"/>
                <a:ea typeface="DejaVu Sans"/>
              </a:rPr>
              <a:t>royalholloway.ac.uk/opendays</a:t>
            </a:r>
            <a:endParaRPr lang="en-GB" sz="2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54" name="Picture 17" descr="A picture containing sky, outdoor, group&#10;&#10;Description automatically generated"/>
          <p:cNvPicPr/>
          <p:nvPr/>
        </p:nvPicPr>
        <p:blipFill>
          <a:blip r:embed="rId3"/>
          <a:stretch/>
        </p:blipFill>
        <p:spPr>
          <a:xfrm>
            <a:off x="5441400" y="3273120"/>
            <a:ext cx="4305240" cy="2801160"/>
          </a:xfrm>
          <a:prstGeom prst="rect">
            <a:avLst/>
          </a:prstGeom>
          <a:ln w="12700">
            <a:solidFill>
              <a:srgbClr val="FFFFFF"/>
            </a:solidFill>
            <a:round/>
          </a:ln>
        </p:spPr>
      </p:pic>
      <p:pic>
        <p:nvPicPr>
          <p:cNvPr id="255" name="Picture 18" descr="A sign in front of a building&#10;&#10;Description automatically generated with medium confidence"/>
          <p:cNvPicPr/>
          <p:nvPr/>
        </p:nvPicPr>
        <p:blipFill>
          <a:blip r:embed="rId4"/>
          <a:stretch/>
        </p:blipFill>
        <p:spPr>
          <a:xfrm>
            <a:off x="5441400" y="250560"/>
            <a:ext cx="4281840" cy="2853720"/>
          </a:xfrm>
          <a:prstGeom prst="rect">
            <a:avLst/>
          </a:prstGeom>
          <a:ln w="12700">
            <a:solidFill>
              <a:srgbClr val="FFFFFF"/>
            </a:solidFill>
            <a:round/>
          </a:ln>
        </p:spPr>
      </p:pic>
      <p:pic>
        <p:nvPicPr>
          <p:cNvPr id="256" name="Picture 5" descr="Colour Logo new"/>
          <p:cNvPicPr/>
          <p:nvPr/>
        </p:nvPicPr>
        <p:blipFill>
          <a:blip r:embed="rId5"/>
          <a:stretch/>
        </p:blipFill>
        <p:spPr>
          <a:xfrm>
            <a:off x="7614360" y="6311520"/>
            <a:ext cx="2108880" cy="1076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A158C-8256-E45F-7234-D883B6B915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04E73A-8A73-4B1E-63F4-289A236BF3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8CD1B-31FB-541A-37A5-C60F2EAB0D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982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B45DC-00A9-BCCF-4B63-D445C1D945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CB8617-7B26-D9AF-41E0-2261A77A80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5D9F45-163C-9E22-2ACA-C3D1D7A56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" y="0"/>
            <a:ext cx="10158412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78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1643B756-84E4-BFD8-3568-D735EA9A77B0}"/>
              </a:ext>
            </a:extLst>
          </p:cNvPr>
          <p:cNvSpPr txBox="1"/>
          <p:nvPr/>
        </p:nvSpPr>
        <p:spPr>
          <a:xfrm>
            <a:off x="3139375" y="8227"/>
            <a:ext cx="7024638" cy="6942029"/>
          </a:xfrm>
          <a:prstGeom prst="rect">
            <a:avLst/>
          </a:prstGeom>
          <a:noFill/>
        </p:spPr>
        <p:txBody>
          <a:bodyPr wrap="square" lIns="101600" tIns="50800" rIns="101600" bIns="5080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15990">
              <a:defRPr/>
            </a:pPr>
            <a:r>
              <a:rPr lang="en-GB" sz="4889" dirty="0">
                <a:solidFill>
                  <a:prstClr val="white"/>
                </a:solidFill>
                <a:latin typeface="Impact"/>
              </a:rPr>
              <a:t>FREE SUBJECT TASTER DAYS</a:t>
            </a:r>
          </a:p>
          <a:p>
            <a:pPr defTabSz="1015990">
              <a:defRPr/>
            </a:pPr>
            <a:endParaRPr lang="en-GB" sz="667" dirty="0">
              <a:solidFill>
                <a:prstClr val="white"/>
              </a:solidFill>
              <a:latin typeface="Impact"/>
            </a:endParaRPr>
          </a:p>
          <a:p>
            <a:pPr algn="ctr" defTabSz="1015990">
              <a:defRPr/>
            </a:pPr>
            <a:r>
              <a:rPr lang="en-GB" sz="2667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Great experience for Personal Statements</a:t>
            </a:r>
          </a:p>
          <a:p>
            <a:pPr algn="ctr" defTabSz="1015990">
              <a:defRPr/>
            </a:pPr>
            <a:r>
              <a:rPr lang="en-GB" sz="2222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Take part in subject taster sessions, hear from experts, talk to current students and explore our campuses. </a:t>
            </a:r>
            <a:endParaRPr lang="en-GB" sz="20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ctr" defTabSz="1015990">
              <a:defRPr/>
            </a:pPr>
            <a:r>
              <a:rPr lang="en-GB" sz="222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Travel funding available. </a:t>
            </a:r>
            <a:endParaRPr lang="en-GB" sz="20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defTabSz="1015990">
              <a:defRPr/>
            </a:pPr>
            <a:endParaRPr lang="en-GB" sz="1556" dirty="0">
              <a:solidFill>
                <a:prstClr val="white"/>
              </a:solidFill>
              <a:latin typeface="Impact"/>
            </a:endParaRPr>
          </a:p>
          <a:p>
            <a:pPr defTabSz="1015990">
              <a:defRPr/>
            </a:pPr>
            <a:r>
              <a:rPr lang="en-GB" sz="2222" b="1">
                <a:solidFill>
                  <a:prstClr val="black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 30 September</a:t>
            </a:r>
            <a:r>
              <a:rPr lang="en-GB" sz="2222" b="1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 Criminology Taster Day</a:t>
            </a:r>
            <a:endParaRPr lang="en-GB" sz="2222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defTabSz="1015990">
              <a:defRPr/>
            </a:pPr>
            <a:r>
              <a:rPr lang="en-GB" sz="2222" b="1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 7 October</a:t>
            </a:r>
            <a:r>
              <a:rPr lang="en-GB" sz="2222" b="1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      Sports Taster Day</a:t>
            </a:r>
            <a:endParaRPr lang="en-GB" sz="2222">
              <a:solidFill>
                <a:prstClr val="white"/>
              </a:solidFill>
              <a:latin typeface="Calibri" panose="020F0502020204030204"/>
              <a:ea typeface="Calibri"/>
              <a:cs typeface="Calibri"/>
            </a:endParaRPr>
          </a:p>
          <a:p>
            <a:pPr defTabSz="1015990">
              <a:defRPr/>
            </a:pPr>
            <a:r>
              <a:rPr lang="en-GB" sz="2222" b="1">
                <a:solidFill>
                  <a:prstClr val="black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 9 </a:t>
            </a:r>
            <a:r>
              <a:rPr lang="en-GB" sz="2222" b="1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October         </a:t>
            </a:r>
            <a:r>
              <a:rPr lang="en-GB" sz="2222" b="1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Music &amp; Media Taster Day</a:t>
            </a:r>
            <a:endParaRPr lang="en-GB" sz="2222">
              <a:solidFill>
                <a:prstClr val="white"/>
              </a:solidFill>
              <a:latin typeface="Calibri" panose="020F0502020204030204"/>
              <a:ea typeface="Calibri"/>
              <a:cs typeface="Calibri"/>
            </a:endParaRPr>
          </a:p>
          <a:p>
            <a:pPr defTabSz="1015990">
              <a:defRPr/>
            </a:pPr>
            <a:r>
              <a:rPr lang="en-GB" sz="2222" b="1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 21 October </a:t>
            </a:r>
            <a:r>
              <a:rPr lang="en-GB" sz="2222" b="1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         Architecture Taster Day</a:t>
            </a:r>
            <a:endParaRPr lang="en-GB" sz="2222">
              <a:solidFill>
                <a:prstClr val="white"/>
              </a:solidFill>
              <a:latin typeface="Calibri" panose="020F0502020204030204"/>
              <a:ea typeface="Calibri"/>
              <a:cs typeface="Calibri"/>
            </a:endParaRPr>
          </a:p>
          <a:p>
            <a:pPr defTabSz="1015990">
              <a:defRPr/>
            </a:pPr>
            <a:r>
              <a:rPr lang="en-GB" sz="2222" b="1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 21 October </a:t>
            </a:r>
            <a:r>
              <a:rPr lang="en-GB" sz="2222" b="1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      Law Taster Day</a:t>
            </a:r>
            <a:endParaRPr lang="en-GB" sz="2222">
              <a:solidFill>
                <a:prstClr val="white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defTabSz="1015990">
              <a:defRPr/>
            </a:pPr>
            <a:r>
              <a:rPr lang="en-GB" sz="2222" b="1">
                <a:solidFill>
                  <a:prstClr val="black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 4 November </a:t>
            </a:r>
            <a:r>
              <a:rPr lang="en-GB" sz="2222" b="1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   Creative Connections Festival</a:t>
            </a:r>
            <a:endParaRPr lang="en-GB" sz="2222">
              <a:solidFill>
                <a:prstClr val="black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defTabSz="1015990">
              <a:defRPr/>
            </a:pPr>
            <a:r>
              <a:rPr lang="en-GB" sz="2222" b="1">
                <a:solidFill>
                  <a:prstClr val="black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 4</a:t>
            </a:r>
            <a:r>
              <a:rPr lang="en-GB" sz="2222" b="1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 November </a:t>
            </a:r>
            <a:r>
              <a:rPr lang="en-GB" sz="2222" b="1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    Performing Arts Masterclass Day</a:t>
            </a:r>
            <a:endParaRPr lang="en-GB" sz="2222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defTabSz="1015990">
              <a:defRPr/>
            </a:pPr>
            <a:r>
              <a:rPr lang="en-GB" sz="2222" b="1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 10 November</a:t>
            </a:r>
            <a:r>
              <a:rPr lang="en-GB" sz="2222" b="1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   Education Taster Day</a:t>
            </a:r>
            <a:endParaRPr lang="en-GB" sz="2222">
              <a:solidFill>
                <a:prstClr val="white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defTabSz="1015990">
              <a:defRPr/>
            </a:pPr>
            <a:r>
              <a:rPr lang="en-GB" sz="2222" b="1">
                <a:solidFill>
                  <a:prstClr val="black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</a:t>
            </a:r>
            <a:r>
              <a:rPr lang="en-GB" sz="2222" b="1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11 November  </a:t>
            </a:r>
            <a:r>
              <a:rPr lang="en-GB" sz="2222" b="1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    Geography &amp; Biosciences Taster Day</a:t>
            </a:r>
            <a:endParaRPr lang="en-GB" sz="2222">
              <a:solidFill>
                <a:prstClr val="white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defTabSz="1015990">
              <a:defRPr/>
            </a:pPr>
            <a:r>
              <a:rPr lang="en-GB" sz="2222" b="1">
                <a:solidFill>
                  <a:prstClr val="black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</a:t>
            </a:r>
            <a:r>
              <a:rPr lang="en-GB" sz="2222" b="1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11 </a:t>
            </a:r>
            <a:r>
              <a:rPr lang="en-GB" sz="2222" b="1">
                <a:solidFill>
                  <a:prstClr val="black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November </a:t>
            </a:r>
            <a:r>
              <a:rPr lang="en-GB" sz="2222" b="1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 Accounting &amp; Finance Taster Day</a:t>
            </a:r>
            <a:endParaRPr lang="en-US" sz="2222">
              <a:solidFill>
                <a:prstClr val="white"/>
              </a:solidFill>
              <a:latin typeface="Calibri" panose="020F0502020204030204"/>
              <a:ea typeface="Calibri"/>
              <a:cs typeface="Calibri"/>
            </a:endParaRPr>
          </a:p>
          <a:p>
            <a:pPr defTabSz="1015990">
              <a:defRPr/>
            </a:pPr>
            <a:endParaRPr lang="en-GB" sz="2222" b="1" dirty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defTabSz="1015990">
              <a:defRPr/>
            </a:pPr>
            <a:r>
              <a:rPr lang="en-GB" sz="2667" b="1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BOOK</a:t>
            </a:r>
            <a:r>
              <a:rPr lang="en-GB" sz="2667" b="1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 www.glos.ac.uk/outreach</a:t>
            </a:r>
            <a:r>
              <a:rPr lang="en-GB" sz="3111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GB" sz="2667" dirty="0">
                <a:solidFill>
                  <a:prstClr val="white"/>
                </a:solidFill>
                <a:latin typeface="Impact"/>
              </a:rPr>
              <a:t> </a:t>
            </a:r>
            <a:r>
              <a:rPr lang="en-GB" sz="3556" dirty="0">
                <a:solidFill>
                  <a:prstClr val="white"/>
                </a:solidFill>
                <a:latin typeface="Impact"/>
              </a:rPr>
              <a:t>   </a:t>
            </a:r>
            <a:endParaRPr lang="en-GB" sz="2000">
              <a:solidFill>
                <a:prstClr val="white"/>
              </a:solidFill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4" name="Picture 3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96946C46-F57A-E96C-A038-28DFCC6BB3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847" t="1231" r="22616" b="-1033"/>
          <a:stretch>
            <a:fillRect/>
          </a:stretch>
        </p:blipFill>
        <p:spPr>
          <a:xfrm>
            <a:off x="0" y="0"/>
            <a:ext cx="3147468" cy="771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69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9F1730-F6E8-4D58-C474-0A5F2CEFE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7620000"/>
          </a:xfrm>
          <a:prstGeom prst="rect">
            <a:avLst/>
          </a:prstGeom>
        </p:spPr>
      </p:pic>
      <p:sp>
        <p:nvSpPr>
          <p:cNvPr id="3" name="TextBox 30">
            <a:extLst>
              <a:ext uri="{FF2B5EF4-FFF2-40B4-BE49-F238E27FC236}">
                <a16:creationId xmlns:a16="http://schemas.microsoft.com/office/drawing/2014/main" id="{596C9A3C-49FE-18D3-E69A-60416F67FFD4}"/>
              </a:ext>
            </a:extLst>
          </p:cNvPr>
          <p:cNvSpPr txBox="1"/>
          <p:nvPr/>
        </p:nvSpPr>
        <p:spPr>
          <a:xfrm>
            <a:off x="-3378" y="3800931"/>
            <a:ext cx="10160000" cy="11413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015990">
              <a:lnSpc>
                <a:spcPts val="8931"/>
              </a:lnSpc>
            </a:pPr>
            <a:r>
              <a:rPr lang="en-US" sz="8931" b="1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Study Your Way</a:t>
            </a:r>
          </a:p>
        </p:txBody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id="{E661AF97-13C3-38EB-9018-FAABAD561416}"/>
              </a:ext>
            </a:extLst>
          </p:cNvPr>
          <p:cNvGrpSpPr/>
          <p:nvPr/>
        </p:nvGrpSpPr>
        <p:grpSpPr>
          <a:xfrm rot="10800000">
            <a:off x="6970799" y="5327124"/>
            <a:ext cx="3190409" cy="1410509"/>
            <a:chOff x="0" y="0"/>
            <a:chExt cx="1032035" cy="456272"/>
          </a:xfrm>
        </p:grpSpPr>
        <p:sp>
          <p:nvSpPr>
            <p:cNvPr id="6" name="Freeform 26">
              <a:extLst>
                <a:ext uri="{FF2B5EF4-FFF2-40B4-BE49-F238E27FC236}">
                  <a16:creationId xmlns:a16="http://schemas.microsoft.com/office/drawing/2014/main" id="{0064C0DD-3CAC-7B1D-504A-E41073C17C74}"/>
                </a:ext>
              </a:extLst>
            </p:cNvPr>
            <p:cNvSpPr/>
            <p:nvPr/>
          </p:nvSpPr>
          <p:spPr>
            <a:xfrm>
              <a:off x="0" y="0"/>
              <a:ext cx="1032035" cy="456272"/>
            </a:xfrm>
            <a:custGeom>
              <a:avLst/>
              <a:gdLst/>
              <a:ahLst/>
              <a:cxnLst/>
              <a:rect l="l" t="t" r="r" b="b"/>
              <a:pathLst>
                <a:path w="1032035" h="456272">
                  <a:moveTo>
                    <a:pt x="25277" y="0"/>
                  </a:moveTo>
                  <a:lnTo>
                    <a:pt x="810204" y="0"/>
                  </a:lnTo>
                  <a:cubicBezTo>
                    <a:pt x="937104" y="0"/>
                    <a:pt x="1032035" y="102140"/>
                    <a:pt x="1032035" y="228136"/>
                  </a:cubicBezTo>
                  <a:cubicBezTo>
                    <a:pt x="1032035" y="354132"/>
                    <a:pt x="937104" y="456272"/>
                    <a:pt x="810204" y="456272"/>
                  </a:cubicBezTo>
                  <a:lnTo>
                    <a:pt x="25277" y="456272"/>
                  </a:lnTo>
                  <a:cubicBezTo>
                    <a:pt x="11317" y="456272"/>
                    <a:pt x="0" y="444955"/>
                    <a:pt x="0" y="430995"/>
                  </a:cubicBezTo>
                  <a:lnTo>
                    <a:pt x="0" y="25277"/>
                  </a:lnTo>
                  <a:cubicBezTo>
                    <a:pt x="0" y="11317"/>
                    <a:pt x="11317" y="0"/>
                    <a:pt x="25277" y="0"/>
                  </a:cubicBezTo>
                  <a:close/>
                </a:path>
              </a:pathLst>
            </a:custGeom>
            <a:solidFill>
              <a:srgbClr val="FCBF00"/>
            </a:solidFill>
          </p:spPr>
          <p:txBody>
            <a:bodyPr/>
            <a:lstStyle/>
            <a:p>
              <a:pPr defTabSz="1015990"/>
              <a:endParaRPr lang="en-GB" sz="1876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27">
              <a:extLst>
                <a:ext uri="{FF2B5EF4-FFF2-40B4-BE49-F238E27FC236}">
                  <a16:creationId xmlns:a16="http://schemas.microsoft.com/office/drawing/2014/main" id="{870B4A0B-D162-D462-BACF-79BA7BB0FA71}"/>
                </a:ext>
              </a:extLst>
            </p:cNvPr>
            <p:cNvSpPr txBox="1"/>
            <p:nvPr/>
          </p:nvSpPr>
          <p:spPr>
            <a:xfrm>
              <a:off x="25400" y="-28575"/>
              <a:ext cx="803435" cy="484847"/>
            </a:xfrm>
            <a:prstGeom prst="rect">
              <a:avLst/>
            </a:prstGeom>
          </p:spPr>
          <p:txBody>
            <a:bodyPr lIns="28222" tIns="28222" rIns="28222" bIns="28222" rtlCol="0" anchor="ctr"/>
            <a:lstStyle/>
            <a:p>
              <a:pPr algn="ctr" defTabSz="1015990">
                <a:lnSpc>
                  <a:spcPts val="1477"/>
                </a:lnSpc>
              </a:pPr>
              <a:endParaRPr sz="1876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28" descr="https://arden.ac.uk/">
            <a:extLst>
              <a:ext uri="{FF2B5EF4-FFF2-40B4-BE49-F238E27FC236}">
                <a16:creationId xmlns:a16="http://schemas.microsoft.com/office/drawing/2014/main" id="{2D41B481-3ADA-32F3-407A-6DB98A923E5B}"/>
              </a:ext>
            </a:extLst>
          </p:cNvPr>
          <p:cNvSpPr/>
          <p:nvPr/>
        </p:nvSpPr>
        <p:spPr>
          <a:xfrm>
            <a:off x="8940088" y="5454367"/>
            <a:ext cx="1100253" cy="1100253"/>
          </a:xfrm>
          <a:custGeom>
            <a:avLst/>
            <a:gdLst/>
            <a:ahLst/>
            <a:cxnLst/>
            <a:rect l="l" t="t" r="r" b="b"/>
            <a:pathLst>
              <a:path w="1056243" h="1056243">
                <a:moveTo>
                  <a:pt x="0" y="0"/>
                </a:moveTo>
                <a:lnTo>
                  <a:pt x="1056243" y="0"/>
                </a:lnTo>
                <a:lnTo>
                  <a:pt x="1056243" y="1056244"/>
                </a:lnTo>
                <a:lnTo>
                  <a:pt x="0" y="10562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015990"/>
            <a:endParaRPr lang="en-GB" sz="187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31">
            <a:extLst>
              <a:ext uri="{FF2B5EF4-FFF2-40B4-BE49-F238E27FC236}">
                <a16:creationId xmlns:a16="http://schemas.microsoft.com/office/drawing/2014/main" id="{B58E68DB-D4BB-9621-B05E-6E2758E1272F}"/>
              </a:ext>
            </a:extLst>
          </p:cNvPr>
          <p:cNvSpPr txBox="1"/>
          <p:nvPr/>
        </p:nvSpPr>
        <p:spPr>
          <a:xfrm>
            <a:off x="7585299" y="5716333"/>
            <a:ext cx="112746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1015990">
              <a:lnSpc>
                <a:spcPts val="2532"/>
              </a:lnSpc>
            </a:pPr>
            <a:r>
              <a:rPr lang="en-US" sz="2222" b="1" dirty="0">
                <a:solidFill>
                  <a:srgbClr val="002B4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Explore Arden </a:t>
            </a:r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0B4B483D-E0FB-8650-DA4C-815449D935F9}"/>
              </a:ext>
            </a:extLst>
          </p:cNvPr>
          <p:cNvSpPr txBox="1"/>
          <p:nvPr/>
        </p:nvSpPr>
        <p:spPr>
          <a:xfrm>
            <a:off x="2756648" y="4980203"/>
            <a:ext cx="4639948" cy="327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1015990">
              <a:lnSpc>
                <a:spcPts val="2800"/>
              </a:lnSpc>
            </a:pPr>
            <a:r>
              <a:rPr lang="en-US" sz="2000" b="1" dirty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Flexible Online &amp; Campus Learning </a:t>
            </a:r>
          </a:p>
        </p:txBody>
      </p:sp>
      <p:sp>
        <p:nvSpPr>
          <p:cNvPr id="15" name="Freeform 24">
            <a:extLst>
              <a:ext uri="{FF2B5EF4-FFF2-40B4-BE49-F238E27FC236}">
                <a16:creationId xmlns:a16="http://schemas.microsoft.com/office/drawing/2014/main" id="{B061A737-71FA-B7E8-86CC-C47D16461C3C}"/>
              </a:ext>
            </a:extLst>
          </p:cNvPr>
          <p:cNvSpPr/>
          <p:nvPr/>
        </p:nvSpPr>
        <p:spPr>
          <a:xfrm>
            <a:off x="1" y="-158750"/>
            <a:ext cx="1525013" cy="1798886"/>
          </a:xfrm>
          <a:custGeom>
            <a:avLst/>
            <a:gdLst/>
            <a:ahLst/>
            <a:cxnLst/>
            <a:rect l="l" t="t" r="r" b="b"/>
            <a:pathLst>
              <a:path w="1212446" h="1430185">
                <a:moveTo>
                  <a:pt x="0" y="0"/>
                </a:moveTo>
                <a:lnTo>
                  <a:pt x="1212446" y="0"/>
                </a:lnTo>
                <a:lnTo>
                  <a:pt x="1212446" y="1430184"/>
                </a:lnTo>
                <a:lnTo>
                  <a:pt x="0" y="14301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118" r="-3118"/>
            </a:stretch>
          </a:blipFill>
        </p:spPr>
        <p:txBody>
          <a:bodyPr/>
          <a:lstStyle/>
          <a:p>
            <a:pPr defTabSz="1015990"/>
            <a:endParaRPr lang="en-GB" sz="1876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0E620F-F902-7076-E281-8AF287CE52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0593" y="108655"/>
            <a:ext cx="1753306" cy="1645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1918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DF133E-4376-8B8E-F69A-AF149DBE2D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4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B6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3B1AC5-8FA7-B6DA-0CA6-3A543119D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00"/>
            <a:ext cx="1016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15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BD9045-D490-8587-47A8-E0F3A2D64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922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9EF33F-232E-3F31-70DF-CE629F515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57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4861395-B70F-8A5B-2BAA-D156014737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5718894"/>
            <a:ext cx="5232400" cy="1901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1A1794E-A4FC-D4CA-496C-A77D66008E71}"/>
              </a:ext>
            </a:extLst>
          </p:cNvPr>
          <p:cNvSpPr/>
          <p:nvPr/>
        </p:nvSpPr>
        <p:spPr>
          <a:xfrm>
            <a:off x="279400" y="1905000"/>
            <a:ext cx="5403354" cy="34470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Our Open Days and Campus Tours are a great opportunity to see our beautiful campus, take a tour of our stunning accommodation, and meet staff and students from the course you are looking to study.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Find out more at </a:t>
            </a:r>
            <a:r>
              <a:rPr kumimoji="0" lang="en-US" sz="22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winchester.ac.uk/study/visit-us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E1D543-E2CB-FFD2-E8C0-063C924F979F}"/>
              </a:ext>
            </a:extLst>
          </p:cNvPr>
          <p:cNvSpPr/>
          <p:nvPr/>
        </p:nvSpPr>
        <p:spPr>
          <a:xfrm>
            <a:off x="585229" y="830759"/>
            <a:ext cx="479169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Visit Winchester!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766221-BC2B-A4FD-17D4-B4F9959605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451600" y="1114372"/>
            <a:ext cx="3023421" cy="2010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9114A9-34A4-C541-38B9-DA45043B7A4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51600" y="3352800"/>
            <a:ext cx="3022552" cy="2016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6548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EKEYPADS" val="1,2,3,4,5,6,7,8,9,10,11,12,13,14,15,16,17,18,19,20,21,22,23,24,25,26,27,28,29,30,31,32,33,34,35,36,37,38,39,40,41,42,43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ocation &amp; Campus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02265_MasterBrandPPT_Oct25.pptx" id="{4BCB2FF5-E38A-42AE-9786-B91DE6E5013B}" vid="{7C4B6F17-78CD-4297-B64A-D86E28161FD7}"/>
    </a:ext>
  </a:extLst>
</a:theme>
</file>

<file path=ppt/theme/theme6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_Outreach_Presentation_Template (March 2023)" id="{6B08FC3E-BE25-4A32-9833-4FF98006846C}" vid="{075CB62B-E1F3-41F6-AE1F-044493B07661}"/>
    </a:ext>
  </a:extLst>
</a:theme>
</file>

<file path=ppt/theme/theme9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240</Words>
  <Application>Microsoft Office PowerPoint</Application>
  <PresentationFormat>Custom</PresentationFormat>
  <Paragraphs>31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14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Corbel</vt:lpstr>
      <vt:lpstr>Impact</vt:lpstr>
      <vt:lpstr>Montserrat Bold</vt:lpstr>
      <vt:lpstr>Montserrat Semi-Bold</vt:lpstr>
      <vt:lpstr>Montserrat Ultra-Bold</vt:lpstr>
      <vt:lpstr>Raleway</vt:lpstr>
      <vt:lpstr>Symbol</vt:lpstr>
      <vt:lpstr>Times New Roman</vt:lpstr>
      <vt:lpstr>Wingdings</vt:lpstr>
      <vt:lpstr>Office Theme</vt:lpstr>
      <vt:lpstr>Office Theme</vt:lpstr>
      <vt:lpstr>1_Office Theme</vt:lpstr>
      <vt:lpstr>3_Office Theme</vt:lpstr>
      <vt:lpstr>Location &amp; Campuses</vt:lpstr>
      <vt:lpstr>2_Office Theme</vt:lpstr>
      <vt:lpstr>4_Office Theme</vt:lpstr>
      <vt:lpstr>4_Custom Design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/>
  <cp:revision>1</cp:revision>
  <dcterms:created xsi:type="dcterms:W3CDTF">2023-04-26T10:43:39Z</dcterms:created>
  <dcterms:modified xsi:type="dcterms:W3CDTF">2026-09-03T12:52:23Z</dcterms:modified>
  <dc:language/>
</cp:coreProperties>
</file>