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61" r:id="rId2"/>
    <p:sldMasterId id="2147483687" r:id="rId3"/>
    <p:sldMasterId id="2147483738" r:id="rId4"/>
    <p:sldMasterId id="2147483753" r:id="rId5"/>
    <p:sldMasterId id="2147483813" r:id="rId6"/>
    <p:sldMasterId id="2147483829" r:id="rId7"/>
  </p:sldMasterIdLst>
  <p:notesMasterIdLst>
    <p:notesMasterId r:id="rId19"/>
  </p:notesMasterIdLst>
  <p:sldIdLst>
    <p:sldId id="256" r:id="rId8"/>
    <p:sldId id="765" r:id="rId9"/>
    <p:sldId id="766" r:id="rId10"/>
    <p:sldId id="731" r:id="rId11"/>
    <p:sldId id="764" r:id="rId12"/>
    <p:sldId id="273" r:id="rId13"/>
    <p:sldId id="761" r:id="rId14"/>
    <p:sldId id="756" r:id="rId15"/>
    <p:sldId id="754" r:id="rId16"/>
    <p:sldId id="751" r:id="rId17"/>
    <p:sldId id="257" r:id="rId18"/>
  </p:sldIdLst>
  <p:sldSz cx="10160000" cy="7620000"/>
  <p:notesSz cx="7559675" cy="10691813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showAnimation="0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189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Click to edit the notes' format</a:t>
            </a:r>
          </a:p>
        </p:txBody>
      </p:sp>
      <p:sp>
        <p:nvSpPr>
          <p:cNvPr id="24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&lt;header&gt;</a:t>
            </a:r>
          </a:p>
        </p:txBody>
      </p:sp>
      <p:sp>
        <p:nvSpPr>
          <p:cNvPr id="246" name="PlaceHolder 4"/>
          <p:cNvSpPr>
            <a:spLocks noGrp="1"/>
          </p:cNvSpPr>
          <p:nvPr>
            <p:ph type="dt" idx="12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247" name="PlaceHolder 5"/>
          <p:cNvSpPr>
            <a:spLocks noGrp="1"/>
          </p:cNvSpPr>
          <p:nvPr>
            <p:ph type="ftr" idx="13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248" name="PlaceHolder 6"/>
          <p:cNvSpPr>
            <a:spLocks noGrp="1"/>
          </p:cNvSpPr>
          <p:nvPr>
            <p:ph type="sldNum" idx="1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D37537AD-B5B0-4D3D-9A21-B4AC8BAB577F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297AD-407D-1A46-90BD-CE7907F3E9C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26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1076325"/>
            <a:ext cx="7180262" cy="5384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7CA318-D01D-4738-B18A-80EED93A5AD9}" type="slidenum">
              <a:rPr kumimoji="0" lang="en-GB" sz="1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106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sv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sv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sv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sv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sv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sv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sv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sv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359928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669060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50796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359928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669060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247070"/>
            <a:ext cx="8636000" cy="2652889"/>
          </a:xfrm>
        </p:spPr>
        <p:txBody>
          <a:bodyPr anchor="b"/>
          <a:lstStyle>
            <a:lvl1pPr algn="ctr">
              <a:defRPr sz="6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4002264"/>
            <a:ext cx="7620000" cy="1839736"/>
          </a:xfrm>
        </p:spPr>
        <p:txBody>
          <a:bodyPr/>
          <a:lstStyle>
            <a:lvl1pPr marL="0" indent="0" algn="ctr">
              <a:buNone/>
              <a:defRPr sz="2667"/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9012-5DF8-4D02-AC1C-3CC634BCE5C8}" type="datetimeFigureOut">
              <a:rPr lang="en-GB" smtClean="0"/>
              <a:t>03/03/2026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3D66A-6AF3-44A9-AA4B-8A86266D70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227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subTitle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subTitle"/>
          </p:nvPr>
        </p:nvSpPr>
        <p:spPr>
          <a:xfrm>
            <a:off x="507960" y="303840"/>
            <a:ext cx="9143280" cy="589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5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/>
          </p:nvPr>
        </p:nvSpPr>
        <p:spPr>
          <a:xfrm>
            <a:off x="359928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/>
          </p:nvPr>
        </p:nvSpPr>
        <p:spPr>
          <a:xfrm>
            <a:off x="669060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/>
          </p:nvPr>
        </p:nvSpPr>
        <p:spPr>
          <a:xfrm>
            <a:off x="50796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6"/>
          <p:cNvSpPr>
            <a:spLocks noGrp="1"/>
          </p:cNvSpPr>
          <p:nvPr>
            <p:ph/>
          </p:nvPr>
        </p:nvSpPr>
        <p:spPr>
          <a:xfrm>
            <a:off x="359928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7"/>
          <p:cNvSpPr>
            <a:spLocks noGrp="1"/>
          </p:cNvSpPr>
          <p:nvPr>
            <p:ph/>
          </p:nvPr>
        </p:nvSpPr>
        <p:spPr>
          <a:xfrm>
            <a:off x="669060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A8A830FC-6FBA-45DD-9B5E-45842A7F4481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subTitle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F36C06A-2D77-4B03-A326-FD036ED125B6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AAB03BC1-BD69-4EC8-863D-6FC9A66A2A0C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25959193-931E-484C-ABFC-5AE9BC809050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FB4E8726-E9F7-487B-A74C-746BB78C3378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subTitle"/>
          </p:nvPr>
        </p:nvSpPr>
        <p:spPr>
          <a:xfrm>
            <a:off x="507960" y="303840"/>
            <a:ext cx="9143280" cy="589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CFE27578-4B19-4DEA-A3DC-5A68D3ECBF1D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60F13042-6DCF-4D4F-96C1-8E93A648F758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F21ADF46-33CE-44B7-A2D0-8F4CDD2A2B4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C9C38011-E55B-468F-8093-BAC387544B5E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555C0A1B-A4EE-418D-815A-4C2ACE06884E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5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D58C4519-896C-46F3-B558-60547D5233F3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/>
          </p:nvPr>
        </p:nvSpPr>
        <p:spPr>
          <a:xfrm>
            <a:off x="359928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/>
          </p:nvPr>
        </p:nvSpPr>
        <p:spPr>
          <a:xfrm>
            <a:off x="669060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5"/>
          <p:cNvSpPr>
            <a:spLocks noGrp="1"/>
          </p:cNvSpPr>
          <p:nvPr>
            <p:ph/>
          </p:nvPr>
        </p:nvSpPr>
        <p:spPr>
          <a:xfrm>
            <a:off x="50796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6"/>
          <p:cNvSpPr>
            <a:spLocks noGrp="1"/>
          </p:cNvSpPr>
          <p:nvPr>
            <p:ph/>
          </p:nvPr>
        </p:nvSpPr>
        <p:spPr>
          <a:xfrm>
            <a:off x="359928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7"/>
          <p:cNvSpPr>
            <a:spLocks noGrp="1"/>
          </p:cNvSpPr>
          <p:nvPr>
            <p:ph/>
          </p:nvPr>
        </p:nvSpPr>
        <p:spPr>
          <a:xfrm>
            <a:off x="669060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184B4053-491A-4EC9-9FD5-0FA156FD1D9B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247070"/>
            <a:ext cx="8636000" cy="2652889"/>
          </a:xfrm>
        </p:spPr>
        <p:txBody>
          <a:bodyPr anchor="b"/>
          <a:lstStyle>
            <a:lvl1pPr algn="ctr">
              <a:defRPr sz="666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4002264"/>
            <a:ext cx="7620000" cy="1839736"/>
          </a:xfrm>
        </p:spPr>
        <p:txBody>
          <a:bodyPr/>
          <a:lstStyle>
            <a:lvl1pPr marL="0" indent="0" algn="ctr">
              <a:buNone/>
              <a:defRPr sz="2667"/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31044-C997-1A42-8246-CBDE2301E441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632EB-FD89-8A40-ACFC-D3FAEA36C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106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498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607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2 images and caption (gradient on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5">
            <a:extLst>
              <a:ext uri="{FF2B5EF4-FFF2-40B4-BE49-F238E27FC236}">
                <a16:creationId xmlns:a16="http://schemas.microsoft.com/office/drawing/2014/main" id="{C9630841-08D9-EC8A-2319-8BD2A6FC63A2}"/>
              </a:ext>
            </a:extLst>
          </p:cNvPr>
          <p:cNvSpPr/>
          <p:nvPr userDrawn="1"/>
        </p:nvSpPr>
        <p:spPr>
          <a:xfrm>
            <a:off x="2" y="-1475"/>
            <a:ext cx="5180594" cy="7621474"/>
          </a:xfrm>
          <a:custGeom>
            <a:avLst/>
            <a:gdLst>
              <a:gd name="connsiteX0" fmla="*/ 0 w 4572000"/>
              <a:gd name="connsiteY0" fmla="*/ 0 h 5143500"/>
              <a:gd name="connsiteX1" fmla="*/ 4572000 w 4572000"/>
              <a:gd name="connsiteY1" fmla="*/ 0 h 5143500"/>
              <a:gd name="connsiteX2" fmla="*/ 4572000 w 4572000"/>
              <a:gd name="connsiteY2" fmla="*/ 5143500 h 5143500"/>
              <a:gd name="connsiteX3" fmla="*/ 0 w 4572000"/>
              <a:gd name="connsiteY3" fmla="*/ 5143500 h 5143500"/>
              <a:gd name="connsiteX4" fmla="*/ 0 w 4572000"/>
              <a:gd name="connsiteY4" fmla="*/ 0 h 5143500"/>
              <a:gd name="connsiteX0" fmla="*/ 0 w 4662535"/>
              <a:gd name="connsiteY0" fmla="*/ 0 h 5143500"/>
              <a:gd name="connsiteX1" fmla="*/ 4572000 w 4662535"/>
              <a:gd name="connsiteY1" fmla="*/ 0 h 5143500"/>
              <a:gd name="connsiteX2" fmla="*/ 4662535 w 4662535"/>
              <a:gd name="connsiteY2" fmla="*/ 5143500 h 5143500"/>
              <a:gd name="connsiteX3" fmla="*/ 0 w 4662535"/>
              <a:gd name="connsiteY3" fmla="*/ 5143500 h 5143500"/>
              <a:gd name="connsiteX4" fmla="*/ 0 w 4662535"/>
              <a:gd name="connsiteY4" fmla="*/ 0 h 5143500"/>
              <a:gd name="connsiteX0" fmla="*/ 0 w 4662535"/>
              <a:gd name="connsiteY0" fmla="*/ 0 h 5143500"/>
              <a:gd name="connsiteX1" fmla="*/ 4490519 w 4662535"/>
              <a:gd name="connsiteY1" fmla="*/ 9053 h 5143500"/>
              <a:gd name="connsiteX2" fmla="*/ 4662535 w 4662535"/>
              <a:gd name="connsiteY2" fmla="*/ 5143500 h 5143500"/>
              <a:gd name="connsiteX3" fmla="*/ 0 w 4662535"/>
              <a:gd name="connsiteY3" fmla="*/ 5143500 h 5143500"/>
              <a:gd name="connsiteX4" fmla="*/ 0 w 4662535"/>
              <a:gd name="connsiteY4" fmla="*/ 0 h 5143500"/>
              <a:gd name="connsiteX0" fmla="*/ 0 w 4662535"/>
              <a:gd name="connsiteY0" fmla="*/ 995 h 5144495"/>
              <a:gd name="connsiteX1" fmla="*/ 4487169 w 4662535"/>
              <a:gd name="connsiteY1" fmla="*/ 0 h 5144495"/>
              <a:gd name="connsiteX2" fmla="*/ 4662535 w 4662535"/>
              <a:gd name="connsiteY2" fmla="*/ 5144495 h 5144495"/>
              <a:gd name="connsiteX3" fmla="*/ 0 w 4662535"/>
              <a:gd name="connsiteY3" fmla="*/ 5144495 h 5144495"/>
              <a:gd name="connsiteX4" fmla="*/ 0 w 4662535"/>
              <a:gd name="connsiteY4" fmla="*/ 995 h 5144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2535" h="5144495">
                <a:moveTo>
                  <a:pt x="0" y="995"/>
                </a:moveTo>
                <a:lnTo>
                  <a:pt x="4487169" y="0"/>
                </a:lnTo>
                <a:lnTo>
                  <a:pt x="4662535" y="5144495"/>
                </a:lnTo>
                <a:lnTo>
                  <a:pt x="0" y="5144495"/>
                </a:lnTo>
                <a:lnTo>
                  <a:pt x="0" y="995"/>
                </a:lnTo>
                <a:close/>
              </a:path>
            </a:pathLst>
          </a:custGeom>
          <a:gradFill>
            <a:gsLst>
              <a:gs pos="0">
                <a:srgbClr val="F30275"/>
              </a:gs>
              <a:gs pos="100000">
                <a:srgbClr val="572A7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2000" b="1" i="0">
              <a:latin typeface="Montserrat" pitchFamily="2" charset="77"/>
            </a:endParaRPr>
          </a:p>
        </p:txBody>
      </p:sp>
      <p:sp>
        <p:nvSpPr>
          <p:cNvPr id="5" name="Trapezoid 7">
            <a:extLst>
              <a:ext uri="{FF2B5EF4-FFF2-40B4-BE49-F238E27FC236}">
                <a16:creationId xmlns:a16="http://schemas.microsoft.com/office/drawing/2014/main" id="{0C91C31D-E8A1-B370-313D-17FF0276F597}"/>
              </a:ext>
            </a:extLst>
          </p:cNvPr>
          <p:cNvSpPr/>
          <p:nvPr userDrawn="1"/>
        </p:nvSpPr>
        <p:spPr>
          <a:xfrm>
            <a:off x="0" y="5817772"/>
            <a:ext cx="5180596" cy="1811639"/>
          </a:xfrm>
          <a:custGeom>
            <a:avLst/>
            <a:gdLst>
              <a:gd name="connsiteX0" fmla="*/ 0 w 4637136"/>
              <a:gd name="connsiteY0" fmla="*/ 1600681 h 1600681"/>
              <a:gd name="connsiteX1" fmla="*/ 400170 w 4637136"/>
              <a:gd name="connsiteY1" fmla="*/ 0 h 1600681"/>
              <a:gd name="connsiteX2" fmla="*/ 4236966 w 4637136"/>
              <a:gd name="connsiteY2" fmla="*/ 0 h 1600681"/>
              <a:gd name="connsiteX3" fmla="*/ 4637136 w 4637136"/>
              <a:gd name="connsiteY3" fmla="*/ 1600681 h 1600681"/>
              <a:gd name="connsiteX4" fmla="*/ 0 w 4637136"/>
              <a:gd name="connsiteY4" fmla="*/ 1600681 h 1600681"/>
              <a:gd name="connsiteX0" fmla="*/ 0 w 4637136"/>
              <a:gd name="connsiteY0" fmla="*/ 1600681 h 1600681"/>
              <a:gd name="connsiteX1" fmla="*/ 400170 w 4637136"/>
              <a:gd name="connsiteY1" fmla="*/ 0 h 1600681"/>
              <a:gd name="connsiteX2" fmla="*/ 4617966 w 4637136"/>
              <a:gd name="connsiteY2" fmla="*/ 1174750 h 1600681"/>
              <a:gd name="connsiteX3" fmla="*/ 4637136 w 4637136"/>
              <a:gd name="connsiteY3" fmla="*/ 1600681 h 1600681"/>
              <a:gd name="connsiteX4" fmla="*/ 0 w 4637136"/>
              <a:gd name="connsiteY4" fmla="*/ 1600681 h 1600681"/>
              <a:gd name="connsiteX0" fmla="*/ 25280 w 4662416"/>
              <a:gd name="connsiteY0" fmla="*/ 1216506 h 1216506"/>
              <a:gd name="connsiteX1" fmla="*/ 0 w 4662416"/>
              <a:gd name="connsiteY1" fmla="*/ 0 h 1216506"/>
              <a:gd name="connsiteX2" fmla="*/ 4643246 w 4662416"/>
              <a:gd name="connsiteY2" fmla="*/ 790575 h 1216506"/>
              <a:gd name="connsiteX3" fmla="*/ 4662416 w 4662416"/>
              <a:gd name="connsiteY3" fmla="*/ 1216506 h 1216506"/>
              <a:gd name="connsiteX4" fmla="*/ 25280 w 4662416"/>
              <a:gd name="connsiteY4" fmla="*/ 1216506 h 1216506"/>
              <a:gd name="connsiteX0" fmla="*/ 0 w 4662536"/>
              <a:gd name="connsiteY0" fmla="*/ 1222856 h 1222856"/>
              <a:gd name="connsiteX1" fmla="*/ 120 w 4662536"/>
              <a:gd name="connsiteY1" fmla="*/ 0 h 1222856"/>
              <a:gd name="connsiteX2" fmla="*/ 4643366 w 4662536"/>
              <a:gd name="connsiteY2" fmla="*/ 790575 h 1222856"/>
              <a:gd name="connsiteX3" fmla="*/ 4662536 w 4662536"/>
              <a:gd name="connsiteY3" fmla="*/ 1216506 h 1222856"/>
              <a:gd name="connsiteX4" fmla="*/ 0 w 4662536"/>
              <a:gd name="connsiteY4" fmla="*/ 1222856 h 122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2536" h="1222856">
                <a:moveTo>
                  <a:pt x="0" y="1222856"/>
                </a:moveTo>
                <a:lnTo>
                  <a:pt x="120" y="0"/>
                </a:lnTo>
                <a:lnTo>
                  <a:pt x="4643366" y="790575"/>
                </a:lnTo>
                <a:lnTo>
                  <a:pt x="4662536" y="1216506"/>
                </a:lnTo>
                <a:lnTo>
                  <a:pt x="0" y="1222856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i="0">
              <a:latin typeface="Montserrat" pitchFamily="2" charset="77"/>
            </a:endParaRPr>
          </a:p>
        </p:txBody>
      </p:sp>
      <p:sp>
        <p:nvSpPr>
          <p:cNvPr id="7" name="Trapezoid 7">
            <a:extLst>
              <a:ext uri="{FF2B5EF4-FFF2-40B4-BE49-F238E27FC236}">
                <a16:creationId xmlns:a16="http://schemas.microsoft.com/office/drawing/2014/main" id="{D7002739-E63B-ECD4-3F84-B6304E54A03C}"/>
              </a:ext>
            </a:extLst>
          </p:cNvPr>
          <p:cNvSpPr/>
          <p:nvPr userDrawn="1"/>
        </p:nvSpPr>
        <p:spPr>
          <a:xfrm flipH="1">
            <a:off x="3990109" y="2967954"/>
            <a:ext cx="1200997" cy="5094292"/>
          </a:xfrm>
          <a:custGeom>
            <a:avLst/>
            <a:gdLst>
              <a:gd name="connsiteX0" fmla="*/ 0 w 4637136"/>
              <a:gd name="connsiteY0" fmla="*/ 1600681 h 1600681"/>
              <a:gd name="connsiteX1" fmla="*/ 400170 w 4637136"/>
              <a:gd name="connsiteY1" fmla="*/ 0 h 1600681"/>
              <a:gd name="connsiteX2" fmla="*/ 4236966 w 4637136"/>
              <a:gd name="connsiteY2" fmla="*/ 0 h 1600681"/>
              <a:gd name="connsiteX3" fmla="*/ 4637136 w 4637136"/>
              <a:gd name="connsiteY3" fmla="*/ 1600681 h 1600681"/>
              <a:gd name="connsiteX4" fmla="*/ 0 w 4637136"/>
              <a:gd name="connsiteY4" fmla="*/ 1600681 h 1600681"/>
              <a:gd name="connsiteX0" fmla="*/ 0 w 4637136"/>
              <a:gd name="connsiteY0" fmla="*/ 1600681 h 1600681"/>
              <a:gd name="connsiteX1" fmla="*/ 400170 w 4637136"/>
              <a:gd name="connsiteY1" fmla="*/ 0 h 1600681"/>
              <a:gd name="connsiteX2" fmla="*/ 4617966 w 4637136"/>
              <a:gd name="connsiteY2" fmla="*/ 1174750 h 1600681"/>
              <a:gd name="connsiteX3" fmla="*/ 4637136 w 4637136"/>
              <a:gd name="connsiteY3" fmla="*/ 1600681 h 1600681"/>
              <a:gd name="connsiteX4" fmla="*/ 0 w 4637136"/>
              <a:gd name="connsiteY4" fmla="*/ 1600681 h 1600681"/>
              <a:gd name="connsiteX0" fmla="*/ 25280 w 4662416"/>
              <a:gd name="connsiteY0" fmla="*/ 1216506 h 1216506"/>
              <a:gd name="connsiteX1" fmla="*/ 0 w 4662416"/>
              <a:gd name="connsiteY1" fmla="*/ 0 h 1216506"/>
              <a:gd name="connsiteX2" fmla="*/ 4643246 w 4662416"/>
              <a:gd name="connsiteY2" fmla="*/ 790575 h 1216506"/>
              <a:gd name="connsiteX3" fmla="*/ 4662416 w 4662416"/>
              <a:gd name="connsiteY3" fmla="*/ 1216506 h 1216506"/>
              <a:gd name="connsiteX4" fmla="*/ 25280 w 4662416"/>
              <a:gd name="connsiteY4" fmla="*/ 1216506 h 1216506"/>
              <a:gd name="connsiteX0" fmla="*/ 0 w 4662536"/>
              <a:gd name="connsiteY0" fmla="*/ 1222856 h 1222856"/>
              <a:gd name="connsiteX1" fmla="*/ 120 w 4662536"/>
              <a:gd name="connsiteY1" fmla="*/ 0 h 1222856"/>
              <a:gd name="connsiteX2" fmla="*/ 4643366 w 4662536"/>
              <a:gd name="connsiteY2" fmla="*/ 790575 h 1222856"/>
              <a:gd name="connsiteX3" fmla="*/ 4662536 w 4662536"/>
              <a:gd name="connsiteY3" fmla="*/ 1216506 h 1222856"/>
              <a:gd name="connsiteX4" fmla="*/ 0 w 4662536"/>
              <a:gd name="connsiteY4" fmla="*/ 1222856 h 1222856"/>
              <a:gd name="connsiteX0" fmla="*/ 0 w 5019871"/>
              <a:gd name="connsiteY0" fmla="*/ 1222856 h 1222856"/>
              <a:gd name="connsiteX1" fmla="*/ 120 w 5019871"/>
              <a:gd name="connsiteY1" fmla="*/ 0 h 1222856"/>
              <a:gd name="connsiteX2" fmla="*/ 5019871 w 5019871"/>
              <a:gd name="connsiteY2" fmla="*/ 1118711 h 1222856"/>
              <a:gd name="connsiteX3" fmla="*/ 4662536 w 5019871"/>
              <a:gd name="connsiteY3" fmla="*/ 1216506 h 1222856"/>
              <a:gd name="connsiteX4" fmla="*/ 0 w 5019871"/>
              <a:gd name="connsiteY4" fmla="*/ 1222856 h 1222856"/>
              <a:gd name="connsiteX0" fmla="*/ 0 w 5019871"/>
              <a:gd name="connsiteY0" fmla="*/ 963661 h 963661"/>
              <a:gd name="connsiteX1" fmla="*/ 1138792 w 5019871"/>
              <a:gd name="connsiteY1" fmla="*/ 0 h 963661"/>
              <a:gd name="connsiteX2" fmla="*/ 5019871 w 5019871"/>
              <a:gd name="connsiteY2" fmla="*/ 859516 h 963661"/>
              <a:gd name="connsiteX3" fmla="*/ 4662536 w 5019871"/>
              <a:gd name="connsiteY3" fmla="*/ 957311 h 963661"/>
              <a:gd name="connsiteX4" fmla="*/ 0 w 5019871"/>
              <a:gd name="connsiteY4" fmla="*/ 963661 h 963661"/>
              <a:gd name="connsiteX0" fmla="*/ 0 w 4354716"/>
              <a:gd name="connsiteY0" fmla="*/ 952170 h 957311"/>
              <a:gd name="connsiteX1" fmla="*/ 473637 w 4354716"/>
              <a:gd name="connsiteY1" fmla="*/ 0 h 957311"/>
              <a:gd name="connsiteX2" fmla="*/ 4354716 w 4354716"/>
              <a:gd name="connsiteY2" fmla="*/ 859516 h 957311"/>
              <a:gd name="connsiteX3" fmla="*/ 3997381 w 4354716"/>
              <a:gd name="connsiteY3" fmla="*/ 957311 h 957311"/>
              <a:gd name="connsiteX4" fmla="*/ 0 w 4354716"/>
              <a:gd name="connsiteY4" fmla="*/ 952170 h 957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4716" h="957311">
                <a:moveTo>
                  <a:pt x="0" y="952170"/>
                </a:moveTo>
                <a:lnTo>
                  <a:pt x="473637" y="0"/>
                </a:lnTo>
                <a:lnTo>
                  <a:pt x="4354716" y="859516"/>
                </a:lnTo>
                <a:lnTo>
                  <a:pt x="3997381" y="957311"/>
                </a:lnTo>
                <a:lnTo>
                  <a:pt x="0" y="952170"/>
                </a:lnTo>
                <a:close/>
              </a:path>
            </a:pathLst>
          </a:cu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i="0">
              <a:latin typeface="Montserrat" pitchFamily="2" charset="77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 bwMode="blackWhite">
          <a:xfrm>
            <a:off x="670560" y="894080"/>
            <a:ext cx="3738880" cy="1066667"/>
          </a:xfrm>
          <a:noFill/>
          <a:ln>
            <a:noFill/>
          </a:ln>
        </p:spPr>
        <p:txBody>
          <a:bodyPr anchor="t" anchorCtr="0">
            <a:normAutofit/>
          </a:bodyPr>
          <a:lstStyle>
            <a:lvl1pPr>
              <a:defRPr sz="1667" b="1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34812BE-F3AB-2D80-7BC5-0EEBB182EB5A}"/>
              </a:ext>
            </a:extLst>
          </p:cNvPr>
          <p:cNvSpPr>
            <a:spLocks noGrp="1" noChangeAspect="1"/>
          </p:cNvSpPr>
          <p:nvPr>
            <p:ph type="pic" idx="1" hasCustomPrompt="1"/>
          </p:nvPr>
        </p:nvSpPr>
        <p:spPr>
          <a:xfrm>
            <a:off x="4834634" y="0"/>
            <a:ext cx="5338326" cy="3785733"/>
          </a:xfrm>
          <a:custGeom>
            <a:avLst/>
            <a:gdLst>
              <a:gd name="connsiteX0" fmla="*/ 0 w 4576573"/>
              <a:gd name="connsiteY0" fmla="*/ 5143500 h 5143500"/>
              <a:gd name="connsiteX1" fmla="*/ 1144143 w 4576573"/>
              <a:gd name="connsiteY1" fmla="*/ 0 h 5143500"/>
              <a:gd name="connsiteX2" fmla="*/ 3432430 w 4576573"/>
              <a:gd name="connsiteY2" fmla="*/ 0 h 5143500"/>
              <a:gd name="connsiteX3" fmla="*/ 4576573 w 4576573"/>
              <a:gd name="connsiteY3" fmla="*/ 5143500 h 5143500"/>
              <a:gd name="connsiteX4" fmla="*/ 0 w 4576573"/>
              <a:gd name="connsiteY4" fmla="*/ 5143500 h 5143500"/>
              <a:gd name="connsiteX0" fmla="*/ 220831 w 4797404"/>
              <a:gd name="connsiteY0" fmla="*/ 5143500 h 5143500"/>
              <a:gd name="connsiteX1" fmla="*/ 0 w 4797404"/>
              <a:gd name="connsiteY1" fmla="*/ 0 h 5143500"/>
              <a:gd name="connsiteX2" fmla="*/ 3653261 w 4797404"/>
              <a:gd name="connsiteY2" fmla="*/ 0 h 5143500"/>
              <a:gd name="connsiteX3" fmla="*/ 4797404 w 4797404"/>
              <a:gd name="connsiteY3" fmla="*/ 5143500 h 5143500"/>
              <a:gd name="connsiteX4" fmla="*/ 220831 w 4797404"/>
              <a:gd name="connsiteY4" fmla="*/ 5143500 h 5143500"/>
              <a:gd name="connsiteX0" fmla="*/ 220831 w 4797404"/>
              <a:gd name="connsiteY0" fmla="*/ 5143500 h 5143500"/>
              <a:gd name="connsiteX1" fmla="*/ 0 w 4797404"/>
              <a:gd name="connsiteY1" fmla="*/ 0 h 5143500"/>
              <a:gd name="connsiteX2" fmla="*/ 4792948 w 4797404"/>
              <a:gd name="connsiteY2" fmla="*/ 0 h 5143500"/>
              <a:gd name="connsiteX3" fmla="*/ 4797404 w 4797404"/>
              <a:gd name="connsiteY3" fmla="*/ 5143500 h 5143500"/>
              <a:gd name="connsiteX4" fmla="*/ 220831 w 4797404"/>
              <a:gd name="connsiteY4" fmla="*/ 5143500 h 5143500"/>
              <a:gd name="connsiteX0" fmla="*/ 260588 w 4797404"/>
              <a:gd name="connsiteY0" fmla="*/ 5170004 h 5170004"/>
              <a:gd name="connsiteX1" fmla="*/ 0 w 4797404"/>
              <a:gd name="connsiteY1" fmla="*/ 0 h 5170004"/>
              <a:gd name="connsiteX2" fmla="*/ 4792948 w 4797404"/>
              <a:gd name="connsiteY2" fmla="*/ 0 h 5170004"/>
              <a:gd name="connsiteX3" fmla="*/ 4797404 w 4797404"/>
              <a:gd name="connsiteY3" fmla="*/ 5143500 h 5170004"/>
              <a:gd name="connsiteX4" fmla="*/ 260588 w 4797404"/>
              <a:gd name="connsiteY4" fmla="*/ 5170004 h 5170004"/>
              <a:gd name="connsiteX0" fmla="*/ 342719 w 4797404"/>
              <a:gd name="connsiteY0" fmla="*/ 5027642 h 5143500"/>
              <a:gd name="connsiteX1" fmla="*/ 0 w 4797404"/>
              <a:gd name="connsiteY1" fmla="*/ 0 h 5143500"/>
              <a:gd name="connsiteX2" fmla="*/ 4792948 w 4797404"/>
              <a:gd name="connsiteY2" fmla="*/ 0 h 5143500"/>
              <a:gd name="connsiteX3" fmla="*/ 4797404 w 4797404"/>
              <a:gd name="connsiteY3" fmla="*/ 5143500 h 5143500"/>
              <a:gd name="connsiteX4" fmla="*/ 342719 w 4797404"/>
              <a:gd name="connsiteY4" fmla="*/ 5027642 h 5143500"/>
              <a:gd name="connsiteX0" fmla="*/ 260587 w 4797404"/>
              <a:gd name="connsiteY0" fmla="*/ 5142626 h 5143500"/>
              <a:gd name="connsiteX1" fmla="*/ 0 w 4797404"/>
              <a:gd name="connsiteY1" fmla="*/ 0 h 5143500"/>
              <a:gd name="connsiteX2" fmla="*/ 4792948 w 4797404"/>
              <a:gd name="connsiteY2" fmla="*/ 0 h 5143500"/>
              <a:gd name="connsiteX3" fmla="*/ 4797404 w 4797404"/>
              <a:gd name="connsiteY3" fmla="*/ 5143500 h 5143500"/>
              <a:gd name="connsiteX4" fmla="*/ 260587 w 4797404"/>
              <a:gd name="connsiteY4" fmla="*/ 5142626 h 5143500"/>
              <a:gd name="connsiteX0" fmla="*/ 125908 w 4797404"/>
              <a:gd name="connsiteY0" fmla="*/ 2555370 h 5143500"/>
              <a:gd name="connsiteX1" fmla="*/ 0 w 4797404"/>
              <a:gd name="connsiteY1" fmla="*/ 0 h 5143500"/>
              <a:gd name="connsiteX2" fmla="*/ 4792948 w 4797404"/>
              <a:gd name="connsiteY2" fmla="*/ 0 h 5143500"/>
              <a:gd name="connsiteX3" fmla="*/ 4797404 w 4797404"/>
              <a:gd name="connsiteY3" fmla="*/ 5143500 h 5143500"/>
              <a:gd name="connsiteX4" fmla="*/ 125908 w 4797404"/>
              <a:gd name="connsiteY4" fmla="*/ 2555370 h 5143500"/>
              <a:gd name="connsiteX0" fmla="*/ 125908 w 4804493"/>
              <a:gd name="connsiteY0" fmla="*/ 2555370 h 2555370"/>
              <a:gd name="connsiteX1" fmla="*/ 0 w 4804493"/>
              <a:gd name="connsiteY1" fmla="*/ 0 h 2555370"/>
              <a:gd name="connsiteX2" fmla="*/ 4792948 w 4804493"/>
              <a:gd name="connsiteY2" fmla="*/ 0 h 2555370"/>
              <a:gd name="connsiteX3" fmla="*/ 4804493 w 4804493"/>
              <a:gd name="connsiteY3" fmla="*/ 2485361 h 2555370"/>
              <a:gd name="connsiteX4" fmla="*/ 125908 w 4804493"/>
              <a:gd name="connsiteY4" fmla="*/ 2555370 h 2555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4493" h="2555370">
                <a:moveTo>
                  <a:pt x="125908" y="2555370"/>
                </a:moveTo>
                <a:lnTo>
                  <a:pt x="0" y="0"/>
                </a:lnTo>
                <a:lnTo>
                  <a:pt x="4792948" y="0"/>
                </a:lnTo>
                <a:cubicBezTo>
                  <a:pt x="4794433" y="1714500"/>
                  <a:pt x="4803008" y="770861"/>
                  <a:pt x="4804493" y="2485361"/>
                </a:cubicBezTo>
                <a:lnTo>
                  <a:pt x="125908" y="255537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667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380987" indent="0">
              <a:buNone/>
              <a:defRPr sz="2333"/>
            </a:lvl2pPr>
            <a:lvl3pPr marL="761973" indent="0">
              <a:buNone/>
              <a:defRPr sz="2000"/>
            </a:lvl3pPr>
            <a:lvl4pPr marL="1142961" indent="0">
              <a:buNone/>
              <a:defRPr sz="1667"/>
            </a:lvl4pPr>
            <a:lvl5pPr marL="1523947" indent="0">
              <a:buNone/>
              <a:defRPr sz="1667"/>
            </a:lvl5pPr>
            <a:lvl6pPr marL="1904933" indent="0">
              <a:buNone/>
              <a:defRPr sz="1667"/>
            </a:lvl6pPr>
            <a:lvl7pPr marL="2285919" indent="0">
              <a:buNone/>
              <a:defRPr sz="1667"/>
            </a:lvl7pPr>
            <a:lvl8pPr marL="2666907" indent="0">
              <a:buNone/>
              <a:defRPr sz="1667"/>
            </a:lvl8pPr>
            <a:lvl9pPr marL="3047894" indent="0">
              <a:buNone/>
              <a:defRPr sz="1667"/>
            </a:lvl9pPr>
          </a:lstStyle>
          <a:p>
            <a:r>
              <a:rPr lang="en-US"/>
              <a:t> Drag picture to placeholder </a:t>
            </a:r>
            <a:br>
              <a:rPr lang="en-US"/>
            </a:br>
            <a:r>
              <a:rPr lang="en-US"/>
              <a:t>  or click icon to add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A54FE006-6F59-958D-4723-2D57377DA471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978696" y="3688321"/>
            <a:ext cx="5190894" cy="3939350"/>
          </a:xfrm>
          <a:custGeom>
            <a:avLst/>
            <a:gdLst>
              <a:gd name="connsiteX0" fmla="*/ 0 w 4576573"/>
              <a:gd name="connsiteY0" fmla="*/ 2574000 h 2574000"/>
              <a:gd name="connsiteX1" fmla="*/ 643500 w 4576573"/>
              <a:gd name="connsiteY1" fmla="*/ 0 h 2574000"/>
              <a:gd name="connsiteX2" fmla="*/ 3933073 w 4576573"/>
              <a:gd name="connsiteY2" fmla="*/ 0 h 2574000"/>
              <a:gd name="connsiteX3" fmla="*/ 4576573 w 4576573"/>
              <a:gd name="connsiteY3" fmla="*/ 2574000 h 2574000"/>
              <a:gd name="connsiteX4" fmla="*/ 0 w 4576573"/>
              <a:gd name="connsiteY4" fmla="*/ 2574000 h 2574000"/>
              <a:gd name="connsiteX0" fmla="*/ 0 w 4456071"/>
              <a:gd name="connsiteY0" fmla="*/ 2581088 h 2581088"/>
              <a:gd name="connsiteX1" fmla="*/ 522998 w 4456071"/>
              <a:gd name="connsiteY1" fmla="*/ 0 h 2581088"/>
              <a:gd name="connsiteX2" fmla="*/ 3812571 w 4456071"/>
              <a:gd name="connsiteY2" fmla="*/ 0 h 2581088"/>
              <a:gd name="connsiteX3" fmla="*/ 4456071 w 4456071"/>
              <a:gd name="connsiteY3" fmla="*/ 2574000 h 2581088"/>
              <a:gd name="connsiteX4" fmla="*/ 0 w 4456071"/>
              <a:gd name="connsiteY4" fmla="*/ 2581088 h 2581088"/>
              <a:gd name="connsiteX0" fmla="*/ 0 w 4534043"/>
              <a:gd name="connsiteY0" fmla="*/ 2588177 h 2588177"/>
              <a:gd name="connsiteX1" fmla="*/ 600970 w 4534043"/>
              <a:gd name="connsiteY1" fmla="*/ 0 h 2588177"/>
              <a:gd name="connsiteX2" fmla="*/ 3890543 w 4534043"/>
              <a:gd name="connsiteY2" fmla="*/ 0 h 2588177"/>
              <a:gd name="connsiteX3" fmla="*/ 4534043 w 4534043"/>
              <a:gd name="connsiteY3" fmla="*/ 2574000 h 2588177"/>
              <a:gd name="connsiteX4" fmla="*/ 0 w 4534043"/>
              <a:gd name="connsiteY4" fmla="*/ 2588177 h 2588177"/>
              <a:gd name="connsiteX0" fmla="*/ 129132 w 4663175"/>
              <a:gd name="connsiteY0" fmla="*/ 2595266 h 2595266"/>
              <a:gd name="connsiteX1" fmla="*/ 0 w 4663175"/>
              <a:gd name="connsiteY1" fmla="*/ 0 h 2595266"/>
              <a:gd name="connsiteX2" fmla="*/ 4019675 w 4663175"/>
              <a:gd name="connsiteY2" fmla="*/ 7089 h 2595266"/>
              <a:gd name="connsiteX3" fmla="*/ 4663175 w 4663175"/>
              <a:gd name="connsiteY3" fmla="*/ 2581089 h 2595266"/>
              <a:gd name="connsiteX4" fmla="*/ 129132 w 4663175"/>
              <a:gd name="connsiteY4" fmla="*/ 2595266 h 2595266"/>
              <a:gd name="connsiteX0" fmla="*/ 129132 w 4671805"/>
              <a:gd name="connsiteY0" fmla="*/ 2659061 h 2659061"/>
              <a:gd name="connsiteX1" fmla="*/ 0 w 4671805"/>
              <a:gd name="connsiteY1" fmla="*/ 63795 h 2659061"/>
              <a:gd name="connsiteX2" fmla="*/ 4671805 w 4671805"/>
              <a:gd name="connsiteY2" fmla="*/ 0 h 2659061"/>
              <a:gd name="connsiteX3" fmla="*/ 4663175 w 4671805"/>
              <a:gd name="connsiteY3" fmla="*/ 2644884 h 2659061"/>
              <a:gd name="connsiteX4" fmla="*/ 129132 w 4671805"/>
              <a:gd name="connsiteY4" fmla="*/ 2659061 h 2659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1805" h="2659061">
                <a:moveTo>
                  <a:pt x="129132" y="2659061"/>
                </a:moveTo>
                <a:lnTo>
                  <a:pt x="0" y="63795"/>
                </a:lnTo>
                <a:lnTo>
                  <a:pt x="4671805" y="0"/>
                </a:lnTo>
                <a:cubicBezTo>
                  <a:pt x="4668928" y="881628"/>
                  <a:pt x="4666052" y="1763256"/>
                  <a:pt x="4663175" y="2644884"/>
                </a:cubicBezTo>
                <a:lnTo>
                  <a:pt x="129132" y="265906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667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380987" indent="0">
              <a:buNone/>
              <a:defRPr sz="2333"/>
            </a:lvl2pPr>
            <a:lvl3pPr marL="761973" indent="0">
              <a:buNone/>
              <a:defRPr sz="2000"/>
            </a:lvl3pPr>
            <a:lvl4pPr marL="1142961" indent="0">
              <a:buNone/>
              <a:defRPr sz="1667"/>
            </a:lvl4pPr>
            <a:lvl5pPr marL="1523947" indent="0">
              <a:buNone/>
              <a:defRPr sz="1667"/>
            </a:lvl5pPr>
            <a:lvl6pPr marL="1904933" indent="0">
              <a:buNone/>
              <a:defRPr sz="1667"/>
            </a:lvl6pPr>
            <a:lvl7pPr marL="2285919" indent="0">
              <a:buNone/>
              <a:defRPr sz="1667"/>
            </a:lvl7pPr>
            <a:lvl8pPr marL="2666907" indent="0">
              <a:buNone/>
              <a:defRPr sz="1667"/>
            </a:lvl8pPr>
            <a:lvl9pPr marL="3047894" indent="0">
              <a:buNone/>
              <a:defRPr sz="1667"/>
            </a:lvl9pPr>
          </a:lstStyle>
          <a:p>
            <a:r>
              <a:rPr lang="en-US"/>
              <a:t> Drag picture to placeholder </a:t>
            </a:r>
            <a:br>
              <a:rPr lang="en-US"/>
            </a:br>
            <a:r>
              <a:rPr lang="en-US"/>
              <a:t>  or click icon to add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70F35B-5645-329D-7660-2E121FBCF0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69" y="6525606"/>
            <a:ext cx="1836339" cy="579779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6A68917-22CE-6503-0123-3D69B8734D7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70560" y="1960749"/>
            <a:ext cx="3816773" cy="4373488"/>
          </a:xfrm>
        </p:spPr>
        <p:txBody>
          <a:bodyPr>
            <a:normAutofit/>
          </a:bodyPr>
          <a:lstStyle>
            <a:lvl1pPr marL="190494" indent="-190494">
              <a:buClr>
                <a:schemeClr val="bg1"/>
              </a:buClr>
              <a:buFont typeface="Montserrat" pitchFamily="2" charset="0"/>
              <a:buChar char="●"/>
              <a:defRPr sz="1333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380987" indent="-190494">
              <a:buClr>
                <a:schemeClr val="bg1"/>
              </a:buClr>
              <a:buFont typeface="Montserrat" pitchFamily="2" charset="0"/>
              <a:buChar char="●"/>
              <a:defRPr sz="1222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2pPr>
            <a:lvl3pPr marL="571480" indent="-190494">
              <a:buClr>
                <a:schemeClr val="bg1"/>
              </a:buClr>
              <a:buFont typeface="Montserrat" pitchFamily="2" charset="0"/>
              <a:buChar char="●"/>
              <a:defRPr sz="1222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3pPr>
            <a:lvl4pPr marL="761973" indent="-190494">
              <a:buClr>
                <a:schemeClr val="bg1"/>
              </a:buClr>
              <a:buFont typeface="Montserrat" pitchFamily="2" charset="0"/>
              <a:buChar char="●"/>
              <a:defRPr sz="1222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4pPr>
            <a:lvl5pPr marL="952466" indent="-190494">
              <a:buClr>
                <a:schemeClr val="bg1"/>
              </a:buClr>
              <a:buFont typeface="Montserrat" pitchFamily="2" charset="0"/>
              <a:buChar char="●"/>
              <a:defRPr sz="1222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08A147C5-3B59-F7F0-F49C-2A911B6C39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04539" y="6278096"/>
            <a:ext cx="3746191" cy="890990"/>
          </a:xfrm>
        </p:spPr>
        <p:txBody>
          <a:bodyPr anchor="b">
            <a:noAutofit/>
          </a:bodyPr>
          <a:lstStyle>
            <a:lvl1pPr marL="0" indent="0" algn="r">
              <a:buNone/>
              <a:defRPr sz="1000" b="0">
                <a:solidFill>
                  <a:schemeClr val="bg1"/>
                </a:solidFill>
                <a:highlight>
                  <a:srgbClr val="572A79"/>
                </a:highlight>
              </a:defRPr>
            </a:lvl1pPr>
            <a:lvl2pPr marL="190494" indent="0">
              <a:buNone/>
              <a:defRPr sz="1111" b="0"/>
            </a:lvl2pPr>
            <a:lvl3pPr marL="380987" indent="0">
              <a:buNone/>
              <a:defRPr sz="1111" b="0"/>
            </a:lvl3pPr>
            <a:lvl4pPr marL="571480" indent="0">
              <a:buNone/>
              <a:defRPr sz="1111" b="0"/>
            </a:lvl4pPr>
            <a:lvl5pPr marL="761973" indent="0">
              <a:buNone/>
              <a:defRPr sz="1111" b="0"/>
            </a:lvl5pPr>
          </a:lstStyle>
          <a:p>
            <a:pPr lvl="0"/>
            <a:r>
              <a:rPr lang="en-US"/>
              <a:t>Click to edit caption text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45D42437-30C4-8DDD-950B-5FC145761C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04539" y="2522458"/>
            <a:ext cx="3746191" cy="890990"/>
          </a:xfrm>
        </p:spPr>
        <p:txBody>
          <a:bodyPr anchor="b">
            <a:noAutofit/>
          </a:bodyPr>
          <a:lstStyle>
            <a:lvl1pPr marL="0" indent="0" algn="r">
              <a:buNone/>
              <a:defRPr sz="1000" b="0">
                <a:solidFill>
                  <a:schemeClr val="bg1"/>
                </a:solidFill>
                <a:highlight>
                  <a:srgbClr val="572A79"/>
                </a:highlight>
              </a:defRPr>
            </a:lvl1pPr>
            <a:lvl2pPr marL="190494" indent="0">
              <a:buNone/>
              <a:defRPr sz="1111" b="0"/>
            </a:lvl2pPr>
            <a:lvl3pPr marL="380987" indent="0">
              <a:buNone/>
              <a:defRPr sz="1111" b="0"/>
            </a:lvl3pPr>
            <a:lvl4pPr marL="571480" indent="0">
              <a:buNone/>
              <a:defRPr sz="1111" b="0"/>
            </a:lvl4pPr>
            <a:lvl5pPr marL="761973" indent="0">
              <a:buNone/>
              <a:defRPr sz="1111" b="0"/>
            </a:lvl5pPr>
          </a:lstStyle>
          <a:p>
            <a:pPr lvl="0"/>
            <a:r>
              <a:rPr lang="en-US"/>
              <a:t>Click to edit caption text</a:t>
            </a:r>
          </a:p>
        </p:txBody>
      </p:sp>
    </p:spTree>
    <p:extLst>
      <p:ext uri="{BB962C8B-B14F-4D97-AF65-F5344CB8AC3E}">
        <p14:creationId xmlns:p14="http://schemas.microsoft.com/office/powerpoint/2010/main" val="2073060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247070"/>
            <a:ext cx="8636000" cy="2652889"/>
          </a:xfrm>
        </p:spPr>
        <p:txBody>
          <a:bodyPr anchor="b"/>
          <a:lstStyle>
            <a:lvl1pPr algn="ctr">
              <a:defRPr sz="666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4002264"/>
            <a:ext cx="7620000" cy="1839736"/>
          </a:xfrm>
        </p:spPr>
        <p:txBody>
          <a:bodyPr/>
          <a:lstStyle>
            <a:lvl1pPr marL="0" indent="0" algn="ctr">
              <a:buNone/>
              <a:defRPr sz="2667"/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5452F-8FAC-274D-843F-B5861721189F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58E62-6417-404B-A723-AB42987E16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03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50AE98D-5BCB-19D7-2842-A6EE17968861}"/>
              </a:ext>
            </a:extLst>
          </p:cNvPr>
          <p:cNvSpPr/>
          <p:nvPr/>
        </p:nvSpPr>
        <p:spPr>
          <a:xfrm>
            <a:off x="1666876" y="0"/>
            <a:ext cx="8493121" cy="7620000"/>
          </a:xfrm>
          <a:prstGeom prst="rect">
            <a:avLst/>
          </a:prstGeom>
          <a:solidFill>
            <a:srgbClr val="FF3A58"/>
          </a:solidFill>
          <a:ln w="12701" cap="flat">
            <a:noFill/>
            <a:prstDash val="solid"/>
            <a:miter/>
          </a:ln>
        </p:spPr>
        <p:txBody>
          <a:bodyPr vert="horz" wrap="square" lIns="76200" tIns="38100" rIns="76200" bIns="38100" anchor="ctr" anchorCtr="1" compatLnSpc="1">
            <a:noAutofit/>
          </a:bodyPr>
          <a:lstStyle/>
          <a:p>
            <a:pPr marL="0" marR="0" lvl="0" indent="0" algn="ctr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0DCD68D2-6624-FB05-7209-FD2D753FC709}"/>
              </a:ext>
            </a:extLst>
          </p:cNvPr>
          <p:cNvSpPr/>
          <p:nvPr/>
        </p:nvSpPr>
        <p:spPr>
          <a:xfrm>
            <a:off x="1" y="0"/>
            <a:ext cx="2190750" cy="7620000"/>
          </a:xfrm>
          <a:prstGeom prst="rect">
            <a:avLst/>
          </a:prstGeom>
          <a:solidFill>
            <a:srgbClr val="000000"/>
          </a:solidFill>
          <a:ln cap="flat">
            <a:noFill/>
            <a:prstDash val="solid"/>
          </a:ln>
        </p:spPr>
        <p:txBody>
          <a:bodyPr vert="horz" wrap="square" lIns="76200" tIns="38100" rIns="76200" bIns="38100" anchor="ctr" anchorCtr="1" compatLnSpc="1">
            <a:noAutofit/>
          </a:bodyPr>
          <a:lstStyle/>
          <a:p>
            <a:pPr marL="0" marR="0" lvl="0" indent="0" algn="ctr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2FA823AA-C971-6EAE-3B41-5E3A50829F44}"/>
              </a:ext>
            </a:extLst>
          </p:cNvPr>
          <p:cNvSpPr txBox="1"/>
          <p:nvPr/>
        </p:nvSpPr>
        <p:spPr>
          <a:xfrm>
            <a:off x="7395149" y="-299801"/>
            <a:ext cx="153953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76200" tIns="38100" rIns="76200" bIns="38100" anchor="t" anchorCtr="0" compatLnSpc="1">
            <a:spAutoFit/>
          </a:bodyPr>
          <a:lstStyle/>
          <a:p>
            <a:pPr marL="0" marR="0" lvl="0" indent="0" algn="l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EB915A24-050A-85E5-EE63-0927A5966929}"/>
              </a:ext>
            </a:extLst>
          </p:cNvPr>
          <p:cNvSpPr txBox="1"/>
          <p:nvPr/>
        </p:nvSpPr>
        <p:spPr>
          <a:xfrm>
            <a:off x="6195937" y="-483015"/>
            <a:ext cx="153953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76200" tIns="38100" rIns="76200" bIns="38100" anchor="t" anchorCtr="0" compatLnSpc="1">
            <a:spAutoFit/>
          </a:bodyPr>
          <a:lstStyle/>
          <a:p>
            <a:pPr marL="0" marR="0" lvl="0" indent="0" algn="l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57051E9-FE27-F19E-9CE6-6F85A128F3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16200004">
            <a:off x="-2550598" y="3291326"/>
            <a:ext cx="6597639" cy="1330790"/>
          </a:xfrm>
        </p:spPr>
        <p:txBody>
          <a:bodyPr anchor="t"/>
          <a:lstStyle>
            <a:lvl1pPr>
              <a:lnSpc>
                <a:spcPct val="85000"/>
              </a:lnSpc>
              <a:defRPr sz="7333" cap="all">
                <a:solidFill>
                  <a:srgbClr val="FFFFFF"/>
                </a:solidFill>
                <a:latin typeface="Impact" pitchFamily="34"/>
              </a:defRPr>
            </a:lvl1pPr>
          </a:lstStyle>
          <a:p>
            <a:pPr lvl="0"/>
            <a:r>
              <a:rPr lang="en-GB"/>
              <a:t>INSERT TITLE TEXT HERE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918192-4FD3-3524-2D63-C8109DB16945}"/>
              </a:ext>
            </a:extLst>
          </p:cNvPr>
          <p:cNvSpPr/>
          <p:nvPr/>
        </p:nvSpPr>
        <p:spPr>
          <a:xfrm>
            <a:off x="1666862" y="6589036"/>
            <a:ext cx="8493121" cy="1030966"/>
          </a:xfrm>
          <a:prstGeom prst="rect">
            <a:avLst/>
          </a:pr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76200" tIns="38100" rIns="76200" bIns="38100" anchor="ctr" anchorCtr="1" compatLnSpc="1">
            <a:noAutofit/>
          </a:bodyPr>
          <a:lstStyle/>
          <a:p>
            <a:pPr marL="0" marR="0" lvl="0" indent="0" algn="ctr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832A918-BE1E-F1FE-C8B9-7308169721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92634" y="6767872"/>
            <a:ext cx="1795988" cy="62357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716026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94EE06E-B2C7-2F22-9C8E-B2E0749F2AD3}"/>
              </a:ext>
            </a:extLst>
          </p:cNvPr>
          <p:cNvSpPr/>
          <p:nvPr/>
        </p:nvSpPr>
        <p:spPr>
          <a:xfrm>
            <a:off x="2151064" y="0"/>
            <a:ext cx="8008933" cy="7620000"/>
          </a:xfrm>
          <a:prstGeom prst="rect">
            <a:avLst/>
          </a:prstGeom>
          <a:solidFill>
            <a:srgbClr val="1CA58F"/>
          </a:solidFill>
          <a:ln w="12701" cap="flat">
            <a:noFill/>
            <a:prstDash val="solid"/>
            <a:miter/>
          </a:ln>
        </p:spPr>
        <p:txBody>
          <a:bodyPr vert="horz" wrap="square" lIns="76200" tIns="38100" rIns="76200" bIns="38100" anchor="ctr" anchorCtr="1" compatLnSpc="1">
            <a:noAutofit/>
          </a:bodyPr>
          <a:lstStyle/>
          <a:p>
            <a:pPr marL="0" marR="0" lvl="0" indent="0" algn="ctr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18C30656-307E-C342-ADFF-7B424E996123}"/>
              </a:ext>
            </a:extLst>
          </p:cNvPr>
          <p:cNvSpPr/>
          <p:nvPr/>
        </p:nvSpPr>
        <p:spPr>
          <a:xfrm>
            <a:off x="1" y="0"/>
            <a:ext cx="3143250" cy="7620000"/>
          </a:xfrm>
          <a:prstGeom prst="rect">
            <a:avLst/>
          </a:prstGeom>
          <a:solidFill>
            <a:srgbClr val="000000"/>
          </a:solidFill>
          <a:ln cap="flat">
            <a:noFill/>
            <a:prstDash val="solid"/>
          </a:ln>
        </p:spPr>
        <p:txBody>
          <a:bodyPr vert="horz" wrap="square" lIns="76200" tIns="38100" rIns="76200" bIns="38100" anchor="ctr" anchorCtr="1" compatLnSpc="1">
            <a:noAutofit/>
          </a:bodyPr>
          <a:lstStyle/>
          <a:p>
            <a:pPr marL="0" marR="0" lvl="0" indent="0" algn="ctr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23CDEBD9-A306-4E59-1374-59669983FEAE}"/>
              </a:ext>
            </a:extLst>
          </p:cNvPr>
          <p:cNvSpPr txBox="1"/>
          <p:nvPr/>
        </p:nvSpPr>
        <p:spPr>
          <a:xfrm>
            <a:off x="7395149" y="-299801"/>
            <a:ext cx="153953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76200" tIns="38100" rIns="76200" bIns="38100" anchor="t" anchorCtr="0" compatLnSpc="1">
            <a:spAutoFit/>
          </a:bodyPr>
          <a:lstStyle/>
          <a:p>
            <a:pPr marL="0" marR="0" lvl="0" indent="0" algn="l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8C9684FF-843E-CC6A-DFFE-AAE967AEAE03}"/>
              </a:ext>
            </a:extLst>
          </p:cNvPr>
          <p:cNvSpPr txBox="1"/>
          <p:nvPr/>
        </p:nvSpPr>
        <p:spPr>
          <a:xfrm>
            <a:off x="6195937" y="-483015"/>
            <a:ext cx="153953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76200" tIns="38100" rIns="76200" bIns="38100" anchor="t" anchorCtr="0" compatLnSpc="1">
            <a:spAutoFit/>
          </a:bodyPr>
          <a:lstStyle/>
          <a:p>
            <a:pPr marL="0" marR="0" lvl="0" indent="0" algn="l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F680A7B-F07A-C307-F5F3-0AB3AD32CF1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16200004">
            <a:off x="-2166370" y="2826317"/>
            <a:ext cx="6597639" cy="2037228"/>
          </a:xfrm>
        </p:spPr>
        <p:txBody>
          <a:bodyPr anchor="t"/>
          <a:lstStyle>
            <a:lvl1pPr>
              <a:lnSpc>
                <a:spcPct val="85000"/>
              </a:lnSpc>
              <a:defRPr sz="7333" cap="all">
                <a:solidFill>
                  <a:srgbClr val="FFFFFF"/>
                </a:solidFill>
                <a:latin typeface="Impact" pitchFamily="34"/>
              </a:defRPr>
            </a:lvl1pPr>
          </a:lstStyle>
          <a:p>
            <a:pPr lvl="0"/>
            <a:r>
              <a:rPr lang="en-GB" dirty="0"/>
              <a:t>INSERT TITLE TEXT HERE</a:t>
            </a:r>
            <a:endParaRPr lang="en-US" dirty="0"/>
          </a:p>
        </p:txBody>
      </p:sp>
      <p:pic>
        <p:nvPicPr>
          <p:cNvPr id="9" name="Graphic 9">
            <a:extLst>
              <a:ext uri="{FF2B5EF4-FFF2-40B4-BE49-F238E27FC236}">
                <a16:creationId xmlns:a16="http://schemas.microsoft.com/office/drawing/2014/main" id="{30D0A3F3-DF75-BBE8-75E9-81C95B317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85828" y="6646335"/>
            <a:ext cx="2158152" cy="74931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151406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37F97DA-1D85-FE28-BEB1-33A359D896C8}"/>
              </a:ext>
            </a:extLst>
          </p:cNvPr>
          <p:cNvSpPr/>
          <p:nvPr/>
        </p:nvSpPr>
        <p:spPr>
          <a:xfrm>
            <a:off x="2976563" y="0"/>
            <a:ext cx="7183434" cy="7620000"/>
          </a:xfrm>
          <a:prstGeom prst="rect">
            <a:avLst/>
          </a:prstGeom>
          <a:solidFill>
            <a:srgbClr val="F9A818"/>
          </a:solidFill>
          <a:ln w="12701" cap="flat">
            <a:noFill/>
            <a:prstDash val="solid"/>
            <a:miter/>
          </a:ln>
        </p:spPr>
        <p:txBody>
          <a:bodyPr vert="horz" wrap="square" lIns="76200" tIns="38100" rIns="76200" bIns="38100" anchor="ctr" anchorCtr="1" compatLnSpc="1">
            <a:noAutofit/>
          </a:bodyPr>
          <a:lstStyle/>
          <a:p>
            <a:pPr marL="0" marR="0" lvl="0" indent="0" algn="ctr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2186D453-B9FC-1E59-97DA-31E838429737}"/>
              </a:ext>
            </a:extLst>
          </p:cNvPr>
          <p:cNvSpPr/>
          <p:nvPr/>
        </p:nvSpPr>
        <p:spPr>
          <a:xfrm>
            <a:off x="0" y="0"/>
            <a:ext cx="2976562" cy="7620000"/>
          </a:xfrm>
          <a:prstGeom prst="rect">
            <a:avLst/>
          </a:prstGeom>
          <a:solidFill>
            <a:srgbClr val="000000"/>
          </a:solidFill>
          <a:ln cap="flat">
            <a:noFill/>
            <a:prstDash val="solid"/>
          </a:ln>
        </p:spPr>
        <p:txBody>
          <a:bodyPr vert="horz" wrap="square" lIns="76200" tIns="38100" rIns="76200" bIns="38100" anchor="ctr" anchorCtr="1" compatLnSpc="1">
            <a:noAutofit/>
          </a:bodyPr>
          <a:lstStyle/>
          <a:p>
            <a:pPr marL="0" marR="0" lvl="0" indent="0" algn="ctr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C374BB7E-C9CA-6311-1E59-ECBD0AEAC340}"/>
              </a:ext>
            </a:extLst>
          </p:cNvPr>
          <p:cNvSpPr txBox="1"/>
          <p:nvPr/>
        </p:nvSpPr>
        <p:spPr>
          <a:xfrm>
            <a:off x="7395149" y="-299801"/>
            <a:ext cx="153953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76200" tIns="38100" rIns="76200" bIns="38100" anchor="t" anchorCtr="0" compatLnSpc="1">
            <a:spAutoFit/>
          </a:bodyPr>
          <a:lstStyle/>
          <a:p>
            <a:pPr marL="0" marR="0" lvl="0" indent="0" algn="l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3663E220-73E1-8D28-AD98-01314D0A8E16}"/>
              </a:ext>
            </a:extLst>
          </p:cNvPr>
          <p:cNvSpPr txBox="1"/>
          <p:nvPr/>
        </p:nvSpPr>
        <p:spPr>
          <a:xfrm>
            <a:off x="6195937" y="-483015"/>
            <a:ext cx="153953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76200" tIns="38100" rIns="76200" bIns="38100" anchor="t" anchorCtr="0" compatLnSpc="1">
            <a:spAutoFit/>
          </a:bodyPr>
          <a:lstStyle/>
          <a:p>
            <a:pPr marL="0" marR="0" lvl="0" indent="0" algn="l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BF2087-44DC-4326-0538-F2C2B1B81B4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16200004">
            <a:off x="-1810537" y="2752474"/>
            <a:ext cx="6597639" cy="2558392"/>
          </a:xfrm>
        </p:spPr>
        <p:txBody>
          <a:bodyPr anchor="t"/>
          <a:lstStyle>
            <a:lvl1pPr>
              <a:lnSpc>
                <a:spcPct val="85000"/>
              </a:lnSpc>
              <a:defRPr sz="7333" cap="all">
                <a:solidFill>
                  <a:srgbClr val="FFFFFF"/>
                </a:solidFill>
                <a:latin typeface="Impact" pitchFamily="34"/>
              </a:defRPr>
            </a:lvl1pPr>
          </a:lstStyle>
          <a:p>
            <a:pPr lvl="0"/>
            <a:r>
              <a:rPr lang="en-GB"/>
              <a:t>INSERT TITLE TEXT HERE</a:t>
            </a:r>
            <a:endParaRPr lang="en-US"/>
          </a:p>
        </p:txBody>
      </p:sp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3B572996-4030-6D66-933E-F0AB4F8C987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504157" y="657900"/>
            <a:ext cx="6128248" cy="5049631"/>
          </a:xfrm>
        </p:spPr>
        <p:txBody>
          <a:bodyPr anchorCtr="1"/>
          <a:lstStyle>
            <a:lvl1pPr marL="0" indent="0" algn="ctr">
              <a:buNone/>
              <a:defRPr lang="en-US"/>
            </a:lvl1pPr>
            <a:lvl2pPr marL="0" lvl="0" indent="0" algn="ctr">
              <a:spcBef>
                <a:spcPts val="833"/>
              </a:spcBef>
              <a:buNone/>
              <a:defRPr lang="en-US" sz="2333"/>
            </a:lvl2pPr>
            <a:lvl3pPr marL="0" lvl="0" indent="0" algn="ctr">
              <a:spcBef>
                <a:spcPts val="833"/>
              </a:spcBef>
              <a:buNone/>
              <a:defRPr lang="en-US" sz="2333"/>
            </a:lvl3pPr>
            <a:lvl4pPr marL="0" lvl="0" indent="0" algn="ctr">
              <a:spcBef>
                <a:spcPts val="833"/>
              </a:spcBef>
              <a:buNone/>
              <a:defRPr lang="en-US" sz="2333"/>
            </a:lvl4pPr>
            <a:lvl5pPr marL="0" lvl="0" indent="0" algn="ctr">
              <a:spcBef>
                <a:spcPts val="833"/>
              </a:spcBef>
              <a:buNone/>
              <a:defRPr lang="en-US" sz="2333"/>
            </a:lvl5pPr>
            <a:lvl6pPr marL="0" marR="0" lvl="0" indent="0" algn="ctr" fontAlgn="auto">
              <a:spcBef>
                <a:spcPts val="833"/>
              </a:spcBef>
              <a:spcAft>
                <a:spcPts val="0"/>
              </a:spcAft>
              <a:buNone/>
              <a:tabLst/>
              <a:defRPr lang="en-US" sz="2333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6pPr>
          </a:lstStyle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r>
              <a:rPr lang="en-US"/>
              <a:t>                  Insert Picture </a:t>
            </a: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D3BC537F-0B09-B8B3-A05C-E3E00BB31C48}"/>
              </a:ext>
            </a:extLst>
          </p:cNvPr>
          <p:cNvSpPr/>
          <p:nvPr/>
        </p:nvSpPr>
        <p:spPr>
          <a:xfrm>
            <a:off x="2976563" y="6587613"/>
            <a:ext cx="7183419" cy="1030966"/>
          </a:xfrm>
          <a:prstGeom prst="rect">
            <a:avLst/>
          </a:pr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76200" tIns="38100" rIns="76200" bIns="38100" anchor="ctr" anchorCtr="1" compatLnSpc="1">
            <a:noAutofit/>
          </a:bodyPr>
          <a:lstStyle/>
          <a:p>
            <a:pPr marL="0" marR="0" lvl="0" indent="0" algn="ctr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9" name="Graphic 9">
            <a:extLst>
              <a:ext uri="{FF2B5EF4-FFF2-40B4-BE49-F238E27FC236}">
                <a16:creationId xmlns:a16="http://schemas.microsoft.com/office/drawing/2014/main" id="{5242AF58-F48F-243D-A853-25E65711DB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92634" y="6767872"/>
            <a:ext cx="1795988" cy="62357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905117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813E3CC-3B09-0FDF-A004-40458B27466F}"/>
              </a:ext>
            </a:extLst>
          </p:cNvPr>
          <p:cNvSpPr/>
          <p:nvPr/>
        </p:nvSpPr>
        <p:spPr>
          <a:xfrm>
            <a:off x="2976563" y="0"/>
            <a:ext cx="7183434" cy="7620000"/>
          </a:xfrm>
          <a:prstGeom prst="rect">
            <a:avLst/>
          </a:prstGeom>
          <a:solidFill>
            <a:srgbClr val="ED86B3"/>
          </a:solidFill>
          <a:ln w="12701" cap="flat">
            <a:noFill/>
            <a:prstDash val="solid"/>
            <a:miter/>
          </a:ln>
        </p:spPr>
        <p:txBody>
          <a:bodyPr vert="horz" wrap="square" lIns="76200" tIns="38100" rIns="76200" bIns="38100" anchor="ctr" anchorCtr="1" compatLnSpc="1">
            <a:noAutofit/>
          </a:bodyPr>
          <a:lstStyle/>
          <a:p>
            <a:pPr marL="0" marR="0" lvl="0" indent="0" algn="ctr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8EC66AFE-1D38-DF41-D355-B448411E5585}"/>
              </a:ext>
            </a:extLst>
          </p:cNvPr>
          <p:cNvSpPr/>
          <p:nvPr/>
        </p:nvSpPr>
        <p:spPr>
          <a:xfrm>
            <a:off x="0" y="0"/>
            <a:ext cx="2976562" cy="7620000"/>
          </a:xfrm>
          <a:prstGeom prst="rect">
            <a:avLst/>
          </a:prstGeom>
          <a:solidFill>
            <a:srgbClr val="000000"/>
          </a:solidFill>
          <a:ln cap="flat">
            <a:noFill/>
            <a:prstDash val="solid"/>
          </a:ln>
        </p:spPr>
        <p:txBody>
          <a:bodyPr vert="horz" wrap="square" lIns="76200" tIns="38100" rIns="76200" bIns="38100" anchor="ctr" anchorCtr="1" compatLnSpc="1">
            <a:noAutofit/>
          </a:bodyPr>
          <a:lstStyle/>
          <a:p>
            <a:pPr marL="0" marR="0" lvl="0" indent="0" algn="ctr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A89D1122-26CC-4016-2FA9-AA57B6C02957}"/>
              </a:ext>
            </a:extLst>
          </p:cNvPr>
          <p:cNvSpPr txBox="1"/>
          <p:nvPr/>
        </p:nvSpPr>
        <p:spPr>
          <a:xfrm>
            <a:off x="7395149" y="-299801"/>
            <a:ext cx="153953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76200" tIns="38100" rIns="76200" bIns="38100" anchor="t" anchorCtr="0" compatLnSpc="1">
            <a:spAutoFit/>
          </a:bodyPr>
          <a:lstStyle/>
          <a:p>
            <a:pPr marL="0" marR="0" lvl="0" indent="0" algn="l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98692312-901A-49AB-9680-DFF2F93F8B3B}"/>
              </a:ext>
            </a:extLst>
          </p:cNvPr>
          <p:cNvSpPr txBox="1"/>
          <p:nvPr/>
        </p:nvSpPr>
        <p:spPr>
          <a:xfrm>
            <a:off x="6195937" y="-483015"/>
            <a:ext cx="153953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76200" tIns="38100" rIns="76200" bIns="38100" anchor="t" anchorCtr="0" compatLnSpc="1">
            <a:spAutoFit/>
          </a:bodyPr>
          <a:lstStyle/>
          <a:p>
            <a:pPr marL="0" marR="0" lvl="0" indent="0" algn="l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60907D7-9E3F-3E5C-EA38-D59779B473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16200004">
            <a:off x="-1810537" y="2752474"/>
            <a:ext cx="6597639" cy="2558392"/>
          </a:xfrm>
        </p:spPr>
        <p:txBody>
          <a:bodyPr anchor="t"/>
          <a:lstStyle>
            <a:lvl1pPr>
              <a:lnSpc>
                <a:spcPct val="85000"/>
              </a:lnSpc>
              <a:defRPr sz="7333" cap="all">
                <a:solidFill>
                  <a:srgbClr val="FFFFFF"/>
                </a:solidFill>
                <a:latin typeface="Impact" pitchFamily="34"/>
              </a:defRPr>
            </a:lvl1pPr>
          </a:lstStyle>
          <a:p>
            <a:pPr lvl="0"/>
            <a:r>
              <a:rPr lang="en-GB"/>
              <a:t>INSERT TITLE TEXT HERE</a:t>
            </a:r>
            <a:endParaRPr lang="en-US"/>
          </a:p>
        </p:txBody>
      </p:sp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5BA4EB14-C3F7-9A4E-5793-524698E4CBD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504157" y="657900"/>
            <a:ext cx="6128248" cy="5049631"/>
          </a:xfrm>
        </p:spPr>
        <p:txBody>
          <a:bodyPr anchorCtr="1"/>
          <a:lstStyle>
            <a:lvl1pPr marL="0" indent="0" algn="ctr">
              <a:buNone/>
              <a:defRPr lang="en-US"/>
            </a:lvl1pPr>
            <a:lvl2pPr marL="0" lvl="0" indent="0" algn="ctr">
              <a:spcBef>
                <a:spcPts val="833"/>
              </a:spcBef>
              <a:buNone/>
              <a:defRPr lang="en-US" sz="2333"/>
            </a:lvl2pPr>
            <a:lvl3pPr marL="0" lvl="0" indent="0" algn="ctr">
              <a:spcBef>
                <a:spcPts val="833"/>
              </a:spcBef>
              <a:buNone/>
              <a:defRPr lang="en-US" sz="2333"/>
            </a:lvl3pPr>
            <a:lvl4pPr marL="0" lvl="0" indent="0" algn="ctr">
              <a:spcBef>
                <a:spcPts val="833"/>
              </a:spcBef>
              <a:buNone/>
              <a:defRPr lang="en-US" sz="2333"/>
            </a:lvl4pPr>
            <a:lvl5pPr marL="0" lvl="0" indent="0" algn="ctr">
              <a:spcBef>
                <a:spcPts val="833"/>
              </a:spcBef>
              <a:buNone/>
              <a:defRPr lang="en-US" sz="2333"/>
            </a:lvl5pPr>
            <a:lvl6pPr marL="0" marR="0" lvl="0" indent="0" algn="ctr" fontAlgn="auto">
              <a:spcBef>
                <a:spcPts val="833"/>
              </a:spcBef>
              <a:spcAft>
                <a:spcPts val="0"/>
              </a:spcAft>
              <a:buNone/>
              <a:tabLst/>
              <a:defRPr lang="en-US" sz="2333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6pPr>
          </a:lstStyle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r>
              <a:rPr lang="en-US"/>
              <a:t>                  Insert Picture </a:t>
            </a: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92E2380A-C902-B25A-DF65-12306B282114}"/>
              </a:ext>
            </a:extLst>
          </p:cNvPr>
          <p:cNvSpPr/>
          <p:nvPr/>
        </p:nvSpPr>
        <p:spPr>
          <a:xfrm>
            <a:off x="2976563" y="6587613"/>
            <a:ext cx="7183419" cy="1030966"/>
          </a:xfrm>
          <a:prstGeom prst="rect">
            <a:avLst/>
          </a:pr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76200" tIns="38100" rIns="76200" bIns="38100" anchor="ctr" anchorCtr="1" compatLnSpc="1">
            <a:noAutofit/>
          </a:bodyPr>
          <a:lstStyle/>
          <a:p>
            <a:pPr marL="0" marR="0" lvl="0" indent="0" algn="ctr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9" name="Graphic 9">
            <a:extLst>
              <a:ext uri="{FF2B5EF4-FFF2-40B4-BE49-F238E27FC236}">
                <a16:creationId xmlns:a16="http://schemas.microsoft.com/office/drawing/2014/main" id="{067018E9-FA5D-5A08-AD05-AB64174E2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92634" y="6767872"/>
            <a:ext cx="1795988" cy="62357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503684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4167C52-948C-CDCE-6757-6A098AEA8D17}"/>
              </a:ext>
            </a:extLst>
          </p:cNvPr>
          <p:cNvSpPr/>
          <p:nvPr/>
        </p:nvSpPr>
        <p:spPr>
          <a:xfrm>
            <a:off x="2976563" y="0"/>
            <a:ext cx="7183434" cy="7620000"/>
          </a:xfrm>
          <a:prstGeom prst="rect">
            <a:avLst/>
          </a:prstGeom>
          <a:solidFill>
            <a:srgbClr val="3D75BE"/>
          </a:solidFill>
          <a:ln w="12701" cap="flat">
            <a:noFill/>
            <a:prstDash val="solid"/>
            <a:miter/>
          </a:ln>
        </p:spPr>
        <p:txBody>
          <a:bodyPr vert="horz" wrap="square" lIns="76200" tIns="38100" rIns="76200" bIns="38100" anchor="ctr" anchorCtr="1" compatLnSpc="1">
            <a:noAutofit/>
          </a:bodyPr>
          <a:lstStyle/>
          <a:p>
            <a:pPr marL="0" marR="0" lvl="0" indent="0" algn="ctr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EC74F6B0-1DB5-7962-9E13-9462DBD2D793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504157" y="657900"/>
            <a:ext cx="6128248" cy="6304198"/>
          </a:xfrm>
        </p:spPr>
        <p:txBody>
          <a:bodyPr anchorCtr="1"/>
          <a:lstStyle>
            <a:lvl1pPr marL="0" indent="0" algn="ctr">
              <a:buNone/>
              <a:defRPr lang="en-US"/>
            </a:lvl1pPr>
            <a:lvl2pPr marL="0" lvl="0" indent="0" algn="ctr">
              <a:spcBef>
                <a:spcPts val="833"/>
              </a:spcBef>
              <a:buNone/>
              <a:defRPr lang="en-US" sz="2333"/>
            </a:lvl2pPr>
            <a:lvl3pPr marL="0" lvl="0" indent="0" algn="ctr">
              <a:spcBef>
                <a:spcPts val="833"/>
              </a:spcBef>
              <a:buNone/>
              <a:defRPr lang="en-US" sz="2333"/>
            </a:lvl3pPr>
            <a:lvl4pPr marL="0" lvl="0" indent="0" algn="ctr">
              <a:spcBef>
                <a:spcPts val="833"/>
              </a:spcBef>
              <a:buNone/>
              <a:defRPr lang="en-US" sz="2333"/>
            </a:lvl4pPr>
            <a:lvl5pPr marL="0" lvl="0" indent="0" algn="ctr">
              <a:spcBef>
                <a:spcPts val="833"/>
              </a:spcBef>
              <a:buNone/>
              <a:defRPr lang="en-US" sz="2333"/>
            </a:lvl5pPr>
            <a:lvl6pPr marL="0" marR="0" lvl="0" indent="0" algn="ctr" fontAlgn="auto">
              <a:spcBef>
                <a:spcPts val="833"/>
              </a:spcBef>
              <a:spcAft>
                <a:spcPts val="0"/>
              </a:spcAft>
              <a:buNone/>
              <a:tabLst/>
              <a:defRPr lang="en-US" sz="2333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6pPr>
          </a:lstStyle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r>
              <a:rPr lang="en-US"/>
              <a:t>                  Insert Picture 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47E76384-4FCD-D3B1-9FA7-EC112322AF31}"/>
              </a:ext>
            </a:extLst>
          </p:cNvPr>
          <p:cNvSpPr/>
          <p:nvPr/>
        </p:nvSpPr>
        <p:spPr>
          <a:xfrm>
            <a:off x="0" y="0"/>
            <a:ext cx="2976562" cy="7620000"/>
          </a:xfrm>
          <a:prstGeom prst="rect">
            <a:avLst/>
          </a:prstGeom>
          <a:solidFill>
            <a:srgbClr val="000000"/>
          </a:solidFill>
          <a:ln cap="flat">
            <a:noFill/>
            <a:prstDash val="solid"/>
          </a:ln>
        </p:spPr>
        <p:txBody>
          <a:bodyPr vert="horz" wrap="square" lIns="76200" tIns="38100" rIns="76200" bIns="38100" anchor="ctr" anchorCtr="1" compatLnSpc="1">
            <a:noAutofit/>
          </a:bodyPr>
          <a:lstStyle/>
          <a:p>
            <a:pPr marL="0" marR="0" lvl="0" indent="0" algn="ctr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F344FBF3-FD08-E0EB-F4EB-B2F324330EE5}"/>
              </a:ext>
            </a:extLst>
          </p:cNvPr>
          <p:cNvSpPr txBox="1"/>
          <p:nvPr/>
        </p:nvSpPr>
        <p:spPr>
          <a:xfrm>
            <a:off x="7395149" y="-299801"/>
            <a:ext cx="153953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76200" tIns="38100" rIns="76200" bIns="38100" anchor="t" anchorCtr="0" compatLnSpc="1">
            <a:spAutoFit/>
          </a:bodyPr>
          <a:lstStyle/>
          <a:p>
            <a:pPr marL="0" marR="0" lvl="0" indent="0" algn="l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3D28F284-267B-3375-079B-2A4315D918D4}"/>
              </a:ext>
            </a:extLst>
          </p:cNvPr>
          <p:cNvSpPr txBox="1"/>
          <p:nvPr/>
        </p:nvSpPr>
        <p:spPr>
          <a:xfrm>
            <a:off x="6195937" y="-483015"/>
            <a:ext cx="153953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76200" tIns="38100" rIns="76200" bIns="38100" anchor="t" anchorCtr="0" compatLnSpc="1">
            <a:spAutoFit/>
          </a:bodyPr>
          <a:lstStyle/>
          <a:p>
            <a:pPr marL="0" marR="0" lvl="0" indent="0" algn="l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817B642-6722-D853-9D55-58D1E2EAA6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16200004">
            <a:off x="-1810537" y="2752474"/>
            <a:ext cx="6597639" cy="2558392"/>
          </a:xfrm>
        </p:spPr>
        <p:txBody>
          <a:bodyPr anchor="t"/>
          <a:lstStyle>
            <a:lvl1pPr>
              <a:lnSpc>
                <a:spcPct val="85000"/>
              </a:lnSpc>
              <a:defRPr sz="7333" cap="all">
                <a:solidFill>
                  <a:srgbClr val="FFFFFF"/>
                </a:solidFill>
                <a:latin typeface="Impact" pitchFamily="34"/>
              </a:defRPr>
            </a:lvl1pPr>
          </a:lstStyle>
          <a:p>
            <a:pPr lvl="0"/>
            <a:r>
              <a:rPr lang="en-GB"/>
              <a:t>INSERT TITLE TEXT HERE</a:t>
            </a:r>
            <a:endParaRPr lang="en-U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A07E3380-122A-F096-B78B-FF08BA6D82D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3504157" y="657900"/>
            <a:ext cx="6128248" cy="5049631"/>
          </a:xfrm>
        </p:spPr>
        <p:txBody>
          <a:bodyPr anchorCtr="1"/>
          <a:lstStyle>
            <a:lvl1pPr marL="0" indent="0" algn="ctr">
              <a:buNone/>
              <a:defRPr lang="en-US"/>
            </a:lvl1pPr>
            <a:lvl2pPr marL="0" lvl="0" indent="0" algn="ctr">
              <a:spcBef>
                <a:spcPts val="833"/>
              </a:spcBef>
              <a:buNone/>
              <a:defRPr lang="en-US" sz="2333"/>
            </a:lvl2pPr>
            <a:lvl3pPr marL="0" lvl="0" indent="0" algn="ctr">
              <a:spcBef>
                <a:spcPts val="833"/>
              </a:spcBef>
              <a:buNone/>
              <a:defRPr lang="en-US" sz="2333"/>
            </a:lvl3pPr>
            <a:lvl4pPr marL="0" lvl="0" indent="0" algn="ctr">
              <a:spcBef>
                <a:spcPts val="833"/>
              </a:spcBef>
              <a:buNone/>
              <a:defRPr lang="en-US" sz="2333"/>
            </a:lvl4pPr>
            <a:lvl5pPr marL="0" lvl="0" indent="0" algn="ctr">
              <a:spcBef>
                <a:spcPts val="833"/>
              </a:spcBef>
              <a:buNone/>
              <a:defRPr lang="en-US" sz="2333"/>
            </a:lvl5pPr>
            <a:lvl6pPr marL="0" marR="0" lvl="0" indent="0" algn="ctr" fontAlgn="auto">
              <a:spcBef>
                <a:spcPts val="833"/>
              </a:spcBef>
              <a:spcAft>
                <a:spcPts val="0"/>
              </a:spcAft>
              <a:buNone/>
              <a:tabLst/>
              <a:defRPr lang="en-US" sz="2333" b="0" i="0" u="none" strike="noStrike" cap="none" spc="0" baseline="0">
                <a:solidFill>
                  <a:srgbClr val="000000"/>
                </a:solidFill>
                <a:uFillTx/>
                <a:latin typeface="Arial"/>
              </a:defRPr>
            </a:lvl6pPr>
          </a:lstStyle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r>
              <a:rPr lang="en-US"/>
              <a:t>                  Insert Picture </a:t>
            </a:r>
          </a:p>
        </p:txBody>
      </p:sp>
      <p:pic>
        <p:nvPicPr>
          <p:cNvPr id="11" name="Graphic 9">
            <a:extLst>
              <a:ext uri="{FF2B5EF4-FFF2-40B4-BE49-F238E27FC236}">
                <a16:creationId xmlns:a16="http://schemas.microsoft.com/office/drawing/2014/main" id="{27A1FD76-CCC7-FC8A-DF20-96C8FA6BF9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2971" y="6891856"/>
            <a:ext cx="1451009" cy="503792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967833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3106641-A37A-CD2A-11FC-A80E277FB8BB}"/>
              </a:ext>
            </a:extLst>
          </p:cNvPr>
          <p:cNvSpPr/>
          <p:nvPr/>
        </p:nvSpPr>
        <p:spPr>
          <a:xfrm>
            <a:off x="0" y="0"/>
            <a:ext cx="10159997" cy="7620000"/>
          </a:xfrm>
          <a:prstGeom prst="rect">
            <a:avLst/>
          </a:prstGeom>
          <a:solidFill>
            <a:srgbClr val="FF3A58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76200" tIns="38100" rIns="76200" bIns="38100" anchor="ctr" anchorCtr="1" compatLnSpc="1">
            <a:noAutofit/>
          </a:bodyPr>
          <a:lstStyle/>
          <a:p>
            <a:pPr marL="0" marR="0" lvl="0" indent="0" algn="ctr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6E3F23D8-6C48-E908-9D68-5C5A87518FB4}"/>
              </a:ext>
            </a:extLst>
          </p:cNvPr>
          <p:cNvSpPr/>
          <p:nvPr/>
        </p:nvSpPr>
        <p:spPr>
          <a:xfrm>
            <a:off x="0" y="0"/>
            <a:ext cx="2976562" cy="7620000"/>
          </a:xfrm>
          <a:prstGeom prst="rect">
            <a:avLst/>
          </a:prstGeom>
          <a:solidFill>
            <a:srgbClr val="000000"/>
          </a:solidFill>
          <a:ln cap="flat">
            <a:noFill/>
            <a:prstDash val="solid"/>
          </a:ln>
        </p:spPr>
        <p:txBody>
          <a:bodyPr vert="horz" wrap="square" lIns="76200" tIns="38100" rIns="76200" bIns="38100" anchor="ctr" anchorCtr="1" compatLnSpc="1">
            <a:noAutofit/>
          </a:bodyPr>
          <a:lstStyle/>
          <a:p>
            <a:pPr marL="0" marR="0" lvl="0" indent="0" algn="ctr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94DECD9F-0691-A7C7-D4E3-6A22B4270829}"/>
              </a:ext>
            </a:extLst>
          </p:cNvPr>
          <p:cNvSpPr txBox="1"/>
          <p:nvPr/>
        </p:nvSpPr>
        <p:spPr>
          <a:xfrm>
            <a:off x="7395149" y="-299801"/>
            <a:ext cx="153953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76200" tIns="38100" rIns="76200" bIns="38100" anchor="t" anchorCtr="0" compatLnSpc="1">
            <a:spAutoFit/>
          </a:bodyPr>
          <a:lstStyle/>
          <a:p>
            <a:pPr marL="0" marR="0" lvl="0" indent="0" algn="l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696E7F0D-84ED-BC0C-14FC-83FCD98E700D}"/>
              </a:ext>
            </a:extLst>
          </p:cNvPr>
          <p:cNvSpPr txBox="1"/>
          <p:nvPr/>
        </p:nvSpPr>
        <p:spPr>
          <a:xfrm>
            <a:off x="6195937" y="-483015"/>
            <a:ext cx="153953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76200" tIns="38100" rIns="76200" bIns="38100" anchor="t" anchorCtr="0" compatLnSpc="1">
            <a:spAutoFit/>
          </a:bodyPr>
          <a:lstStyle/>
          <a:p>
            <a:pPr marL="0" marR="0" lvl="0" indent="0" algn="l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DC4438-0A85-F1D9-6143-72E5E76A53C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16200004">
            <a:off x="-1810537" y="2752474"/>
            <a:ext cx="6597639" cy="2558392"/>
          </a:xfrm>
        </p:spPr>
        <p:txBody>
          <a:bodyPr anchor="t"/>
          <a:lstStyle>
            <a:lvl1pPr>
              <a:lnSpc>
                <a:spcPct val="85000"/>
              </a:lnSpc>
              <a:defRPr sz="7333" cap="all">
                <a:solidFill>
                  <a:srgbClr val="FFFFFF"/>
                </a:solidFill>
                <a:latin typeface="Impact" pitchFamily="34"/>
              </a:defRPr>
            </a:lvl1pPr>
          </a:lstStyle>
          <a:p>
            <a:pPr lvl="0"/>
            <a:r>
              <a:rPr lang="en-GB"/>
              <a:t>INSERT TITLE TEXT HERE</a:t>
            </a:r>
            <a:endParaRPr lang="en-US"/>
          </a:p>
        </p:txBody>
      </p:sp>
      <p:pic>
        <p:nvPicPr>
          <p:cNvPr id="7" name="Picture 28" descr="A person in a white coat&#10;&#10;Description automatically generated with low confidence">
            <a:extLst>
              <a:ext uri="{FF2B5EF4-FFF2-40B4-BE49-F238E27FC236}">
                <a16:creationId xmlns:a16="http://schemas.microsoft.com/office/drawing/2014/main" id="{BF6DD3DF-F177-D788-A7D4-2A543794B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536" y="480598"/>
            <a:ext cx="7602953" cy="57022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078FC78-0229-539A-2652-B6A68E83DE8B}"/>
              </a:ext>
            </a:extLst>
          </p:cNvPr>
          <p:cNvSpPr/>
          <p:nvPr/>
        </p:nvSpPr>
        <p:spPr>
          <a:xfrm>
            <a:off x="2976563" y="6587613"/>
            <a:ext cx="7183419" cy="1030966"/>
          </a:xfrm>
          <a:prstGeom prst="rect">
            <a:avLst/>
          </a:pr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76200" tIns="38100" rIns="76200" bIns="38100" anchor="ctr" anchorCtr="1" compatLnSpc="1">
            <a:noAutofit/>
          </a:bodyPr>
          <a:lstStyle/>
          <a:p>
            <a:pPr marL="0" marR="0" lvl="0" indent="0" algn="ctr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F7314EE-AFEE-56CD-1B79-C79CE5232D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92634" y="6767872"/>
            <a:ext cx="1795988" cy="62357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92992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B97AEF9-5163-0CF3-7D06-494DF0B44EC8}"/>
              </a:ext>
            </a:extLst>
          </p:cNvPr>
          <p:cNvSpPr/>
          <p:nvPr/>
        </p:nvSpPr>
        <p:spPr>
          <a:xfrm>
            <a:off x="0" y="0"/>
            <a:ext cx="10159997" cy="7620000"/>
          </a:xfrm>
          <a:prstGeom prst="rect">
            <a:avLst/>
          </a:prstGeom>
          <a:solidFill>
            <a:srgbClr val="1CA58F"/>
          </a:solidFill>
          <a:ln cap="flat">
            <a:noFill/>
            <a:prstDash val="solid"/>
          </a:ln>
        </p:spPr>
        <p:txBody>
          <a:bodyPr vert="horz" wrap="square" lIns="76200" tIns="38100" rIns="76200" bIns="38100" anchor="ctr" anchorCtr="1" compatLnSpc="1">
            <a:noAutofit/>
          </a:bodyPr>
          <a:lstStyle/>
          <a:p>
            <a:pPr marL="0" marR="0" lvl="0" indent="0" algn="ctr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B0807116-9AAB-34FF-8668-1DD009576CB8}"/>
              </a:ext>
            </a:extLst>
          </p:cNvPr>
          <p:cNvSpPr/>
          <p:nvPr/>
        </p:nvSpPr>
        <p:spPr>
          <a:xfrm>
            <a:off x="0" y="0"/>
            <a:ext cx="2976562" cy="7620000"/>
          </a:xfrm>
          <a:prstGeom prst="rect">
            <a:avLst/>
          </a:prstGeom>
          <a:solidFill>
            <a:srgbClr val="000000"/>
          </a:solidFill>
          <a:ln cap="flat">
            <a:noFill/>
            <a:prstDash val="solid"/>
          </a:ln>
        </p:spPr>
        <p:txBody>
          <a:bodyPr vert="horz" wrap="square" lIns="76200" tIns="38100" rIns="76200" bIns="38100" anchor="ctr" anchorCtr="1" compatLnSpc="1">
            <a:noAutofit/>
          </a:bodyPr>
          <a:lstStyle/>
          <a:p>
            <a:pPr marL="0" marR="0" lvl="0" indent="0" algn="ctr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105B3AFA-3E5F-C938-75FA-E712D99FA3F7}"/>
              </a:ext>
            </a:extLst>
          </p:cNvPr>
          <p:cNvSpPr txBox="1"/>
          <p:nvPr/>
        </p:nvSpPr>
        <p:spPr>
          <a:xfrm>
            <a:off x="7395149" y="-299801"/>
            <a:ext cx="153953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76200" tIns="38100" rIns="76200" bIns="38100" anchor="t" anchorCtr="0" compatLnSpc="1">
            <a:spAutoFit/>
          </a:bodyPr>
          <a:lstStyle/>
          <a:p>
            <a:pPr marL="0" marR="0" lvl="0" indent="0" algn="l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08DA9E42-C199-B57A-F8BD-2D21F3CC8FE5}"/>
              </a:ext>
            </a:extLst>
          </p:cNvPr>
          <p:cNvSpPr txBox="1"/>
          <p:nvPr/>
        </p:nvSpPr>
        <p:spPr>
          <a:xfrm>
            <a:off x="6195937" y="-483015"/>
            <a:ext cx="153953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76200" tIns="38100" rIns="76200" bIns="38100" anchor="t" anchorCtr="0" compatLnSpc="1">
            <a:spAutoFit/>
          </a:bodyPr>
          <a:lstStyle/>
          <a:p>
            <a:pPr marL="0" marR="0" lvl="0" indent="0" algn="l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63F0E7B-8D61-4A22-42C6-0041328891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16200004">
            <a:off x="-1810537" y="2752474"/>
            <a:ext cx="6597639" cy="2558392"/>
          </a:xfrm>
        </p:spPr>
        <p:txBody>
          <a:bodyPr anchor="t"/>
          <a:lstStyle>
            <a:lvl1pPr>
              <a:lnSpc>
                <a:spcPct val="85000"/>
              </a:lnSpc>
              <a:defRPr sz="7333" cap="all">
                <a:solidFill>
                  <a:srgbClr val="FFFFFF"/>
                </a:solidFill>
                <a:latin typeface="Impact" pitchFamily="34"/>
              </a:defRPr>
            </a:lvl1pPr>
          </a:lstStyle>
          <a:p>
            <a:pPr lvl="0"/>
            <a:r>
              <a:rPr lang="en-GB"/>
              <a:t>INSERT TITLE TEXT HERE</a:t>
            </a:r>
            <a:endParaRPr lang="en-US"/>
          </a:p>
        </p:txBody>
      </p:sp>
      <p:pic>
        <p:nvPicPr>
          <p:cNvPr id="7" name="Picture 7" descr="A person wearing a hat and sunglasses&#10;&#10;Description automatically generated with low confidence">
            <a:extLst>
              <a:ext uri="{FF2B5EF4-FFF2-40B4-BE49-F238E27FC236}">
                <a16:creationId xmlns:a16="http://schemas.microsoft.com/office/drawing/2014/main" id="{AB5518C1-E134-25A6-B5E4-936DE0E3D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1861" y="359543"/>
            <a:ext cx="7682682" cy="576201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Rectangle 9">
            <a:extLst>
              <a:ext uri="{FF2B5EF4-FFF2-40B4-BE49-F238E27FC236}">
                <a16:creationId xmlns:a16="http://schemas.microsoft.com/office/drawing/2014/main" id="{79DE9154-419B-CAAA-BE97-CCD27EC4C9DF}"/>
              </a:ext>
            </a:extLst>
          </p:cNvPr>
          <p:cNvSpPr/>
          <p:nvPr/>
        </p:nvSpPr>
        <p:spPr>
          <a:xfrm>
            <a:off x="2976563" y="6587613"/>
            <a:ext cx="7183419" cy="1030966"/>
          </a:xfrm>
          <a:prstGeom prst="rect">
            <a:avLst/>
          </a:pr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76200" tIns="38100" rIns="76200" bIns="38100" anchor="ctr" anchorCtr="1" compatLnSpc="1">
            <a:noAutofit/>
          </a:bodyPr>
          <a:lstStyle/>
          <a:p>
            <a:pPr marL="0" marR="0" lvl="0" indent="0" algn="ctr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9" name="Graphic 10">
            <a:extLst>
              <a:ext uri="{FF2B5EF4-FFF2-40B4-BE49-F238E27FC236}">
                <a16:creationId xmlns:a16="http://schemas.microsoft.com/office/drawing/2014/main" id="{ACFC8B7E-B9AB-C387-48B8-0B541A32D7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92634" y="6767872"/>
            <a:ext cx="1795988" cy="62357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085910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F05EF92-5B0F-1084-7726-DBB76FEDFABB}"/>
              </a:ext>
            </a:extLst>
          </p:cNvPr>
          <p:cNvSpPr/>
          <p:nvPr/>
        </p:nvSpPr>
        <p:spPr>
          <a:xfrm>
            <a:off x="0" y="0"/>
            <a:ext cx="10159997" cy="7620000"/>
          </a:xfrm>
          <a:prstGeom prst="rect">
            <a:avLst/>
          </a:prstGeom>
          <a:solidFill>
            <a:srgbClr val="F9A818"/>
          </a:solidFill>
          <a:ln cap="flat">
            <a:noFill/>
            <a:prstDash val="solid"/>
          </a:ln>
        </p:spPr>
        <p:txBody>
          <a:bodyPr vert="horz" wrap="square" lIns="76200" tIns="38100" rIns="76200" bIns="38100" anchor="ctr" anchorCtr="1" compatLnSpc="1">
            <a:noAutofit/>
          </a:bodyPr>
          <a:lstStyle/>
          <a:p>
            <a:pPr marL="0" marR="0" lvl="0" indent="0" algn="ctr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1B16606D-D18B-5963-E79A-C4FB0FD42F48}"/>
              </a:ext>
            </a:extLst>
          </p:cNvPr>
          <p:cNvSpPr/>
          <p:nvPr/>
        </p:nvSpPr>
        <p:spPr>
          <a:xfrm>
            <a:off x="0" y="0"/>
            <a:ext cx="2976562" cy="7620000"/>
          </a:xfrm>
          <a:prstGeom prst="rect">
            <a:avLst/>
          </a:prstGeom>
          <a:solidFill>
            <a:srgbClr val="000000"/>
          </a:solidFill>
          <a:ln cap="flat">
            <a:noFill/>
            <a:prstDash val="solid"/>
          </a:ln>
        </p:spPr>
        <p:txBody>
          <a:bodyPr vert="horz" wrap="square" lIns="76200" tIns="38100" rIns="76200" bIns="38100" anchor="ctr" anchorCtr="1" compatLnSpc="1">
            <a:noAutofit/>
          </a:bodyPr>
          <a:lstStyle/>
          <a:p>
            <a:pPr marL="0" marR="0" lvl="0" indent="0" algn="ctr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87A22A16-B1B7-826F-1DC6-88CDC172E0B6}"/>
              </a:ext>
            </a:extLst>
          </p:cNvPr>
          <p:cNvSpPr txBox="1"/>
          <p:nvPr/>
        </p:nvSpPr>
        <p:spPr>
          <a:xfrm>
            <a:off x="7395149" y="-299801"/>
            <a:ext cx="153953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76200" tIns="38100" rIns="76200" bIns="38100" anchor="t" anchorCtr="0" compatLnSpc="1">
            <a:spAutoFit/>
          </a:bodyPr>
          <a:lstStyle/>
          <a:p>
            <a:pPr marL="0" marR="0" lvl="0" indent="0" algn="l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3B95A1CA-2BCF-6A71-BCEF-4A9E579C9AEA}"/>
              </a:ext>
            </a:extLst>
          </p:cNvPr>
          <p:cNvSpPr txBox="1"/>
          <p:nvPr/>
        </p:nvSpPr>
        <p:spPr>
          <a:xfrm>
            <a:off x="6195937" y="-483015"/>
            <a:ext cx="153953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76200" tIns="38100" rIns="76200" bIns="38100" anchor="t" anchorCtr="0" compatLnSpc="1">
            <a:spAutoFit/>
          </a:bodyPr>
          <a:lstStyle/>
          <a:p>
            <a:pPr marL="0" marR="0" lvl="0" indent="0" algn="l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F2C3C61-C963-22CE-782D-CAADB2866C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16200004">
            <a:off x="-1810537" y="2752474"/>
            <a:ext cx="6597639" cy="2558392"/>
          </a:xfrm>
        </p:spPr>
        <p:txBody>
          <a:bodyPr anchor="t"/>
          <a:lstStyle>
            <a:lvl1pPr>
              <a:lnSpc>
                <a:spcPct val="85000"/>
              </a:lnSpc>
              <a:defRPr sz="7333" cap="all">
                <a:solidFill>
                  <a:srgbClr val="FFFFFF"/>
                </a:solidFill>
                <a:latin typeface="Impact" pitchFamily="34"/>
              </a:defRPr>
            </a:lvl1pPr>
          </a:lstStyle>
          <a:p>
            <a:pPr lvl="0"/>
            <a:r>
              <a:rPr lang="en-GB"/>
              <a:t>INSERT TITLE TEXT HERE</a:t>
            </a:r>
            <a:endParaRPr lang="en-US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E0133035-A200-33B0-5906-05E9E866C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394" y="410374"/>
            <a:ext cx="7968150" cy="598913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Rectangle 9">
            <a:extLst>
              <a:ext uri="{FF2B5EF4-FFF2-40B4-BE49-F238E27FC236}">
                <a16:creationId xmlns:a16="http://schemas.microsoft.com/office/drawing/2014/main" id="{F54095E9-BB06-BF62-15DF-9263C03A324C}"/>
              </a:ext>
            </a:extLst>
          </p:cNvPr>
          <p:cNvSpPr/>
          <p:nvPr/>
        </p:nvSpPr>
        <p:spPr>
          <a:xfrm>
            <a:off x="2976563" y="6587613"/>
            <a:ext cx="7183419" cy="1030966"/>
          </a:xfrm>
          <a:prstGeom prst="rect">
            <a:avLst/>
          </a:pr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76200" tIns="38100" rIns="76200" bIns="38100" anchor="ctr" anchorCtr="1" compatLnSpc="1">
            <a:noAutofit/>
          </a:bodyPr>
          <a:lstStyle/>
          <a:p>
            <a:pPr marL="0" marR="0" lvl="0" indent="0" algn="ctr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9" name="Graphic 10">
            <a:extLst>
              <a:ext uri="{FF2B5EF4-FFF2-40B4-BE49-F238E27FC236}">
                <a16:creationId xmlns:a16="http://schemas.microsoft.com/office/drawing/2014/main" id="{3D915899-52FF-05EE-B194-E13D48AC82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92634" y="6767872"/>
            <a:ext cx="1795988" cy="62357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345367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A3913D3-D5F1-D2ED-8F81-0B7765D2EF99}"/>
              </a:ext>
            </a:extLst>
          </p:cNvPr>
          <p:cNvSpPr/>
          <p:nvPr/>
        </p:nvSpPr>
        <p:spPr>
          <a:xfrm>
            <a:off x="0" y="0"/>
            <a:ext cx="10159997" cy="7620000"/>
          </a:xfrm>
          <a:prstGeom prst="rect">
            <a:avLst/>
          </a:prstGeom>
          <a:solidFill>
            <a:srgbClr val="ED86B3"/>
          </a:solidFill>
          <a:ln cap="flat">
            <a:noFill/>
            <a:prstDash val="solid"/>
          </a:ln>
        </p:spPr>
        <p:txBody>
          <a:bodyPr vert="horz" wrap="square" lIns="76200" tIns="38100" rIns="76200" bIns="38100" anchor="ctr" anchorCtr="1" compatLnSpc="1">
            <a:noAutofit/>
          </a:bodyPr>
          <a:lstStyle/>
          <a:p>
            <a:pPr marL="0" marR="0" lvl="0" indent="0" algn="ctr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1775DCF9-FDD9-DED3-4D0F-AAD051125CE0}"/>
              </a:ext>
            </a:extLst>
          </p:cNvPr>
          <p:cNvSpPr/>
          <p:nvPr/>
        </p:nvSpPr>
        <p:spPr>
          <a:xfrm>
            <a:off x="0" y="0"/>
            <a:ext cx="2976562" cy="7620000"/>
          </a:xfrm>
          <a:prstGeom prst="rect">
            <a:avLst/>
          </a:prstGeom>
          <a:solidFill>
            <a:srgbClr val="000000"/>
          </a:solidFill>
          <a:ln cap="flat">
            <a:noFill/>
            <a:prstDash val="solid"/>
          </a:ln>
        </p:spPr>
        <p:txBody>
          <a:bodyPr vert="horz" wrap="square" lIns="76200" tIns="38100" rIns="76200" bIns="38100" anchor="ctr" anchorCtr="1" compatLnSpc="1">
            <a:noAutofit/>
          </a:bodyPr>
          <a:lstStyle/>
          <a:p>
            <a:pPr marL="0" marR="0" lvl="0" indent="0" algn="ctr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90338BA8-91D1-9CD6-9103-E5A483EB6ECB}"/>
              </a:ext>
            </a:extLst>
          </p:cNvPr>
          <p:cNvSpPr txBox="1"/>
          <p:nvPr/>
        </p:nvSpPr>
        <p:spPr>
          <a:xfrm>
            <a:off x="7395149" y="-299801"/>
            <a:ext cx="153953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76200" tIns="38100" rIns="76200" bIns="38100" anchor="t" anchorCtr="0" compatLnSpc="1">
            <a:spAutoFit/>
          </a:bodyPr>
          <a:lstStyle/>
          <a:p>
            <a:pPr marL="0" marR="0" lvl="0" indent="0" algn="l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D5653BDA-344B-DF98-0A6F-6E7030B5117B}"/>
              </a:ext>
            </a:extLst>
          </p:cNvPr>
          <p:cNvSpPr txBox="1"/>
          <p:nvPr/>
        </p:nvSpPr>
        <p:spPr>
          <a:xfrm>
            <a:off x="6195937" y="-483015"/>
            <a:ext cx="153953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76200" tIns="38100" rIns="76200" bIns="38100" anchor="t" anchorCtr="0" compatLnSpc="1">
            <a:spAutoFit/>
          </a:bodyPr>
          <a:lstStyle/>
          <a:p>
            <a:pPr marL="0" marR="0" lvl="0" indent="0" algn="l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08DCAA9-9A4E-1A9C-0E36-F8CE3BAD97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16200004">
            <a:off x="-1810537" y="2752474"/>
            <a:ext cx="6597639" cy="2558392"/>
          </a:xfrm>
        </p:spPr>
        <p:txBody>
          <a:bodyPr anchor="t"/>
          <a:lstStyle>
            <a:lvl1pPr>
              <a:lnSpc>
                <a:spcPct val="85000"/>
              </a:lnSpc>
              <a:defRPr sz="7333" cap="all">
                <a:solidFill>
                  <a:srgbClr val="FFFFFF"/>
                </a:solidFill>
                <a:latin typeface="Impact" pitchFamily="34"/>
              </a:defRPr>
            </a:lvl1pPr>
          </a:lstStyle>
          <a:p>
            <a:pPr lvl="0"/>
            <a:r>
              <a:rPr lang="en-GB"/>
              <a:t>INSERT TITLE TEXT HERE</a:t>
            </a:r>
            <a:endParaRPr lang="en-US"/>
          </a:p>
        </p:txBody>
      </p:sp>
      <p:pic>
        <p:nvPicPr>
          <p:cNvPr id="7" name="Picture 6" descr="A person looking at a computer screen&#10;&#10;Description automatically generated with low confidence">
            <a:extLst>
              <a:ext uri="{FF2B5EF4-FFF2-40B4-BE49-F238E27FC236}">
                <a16:creationId xmlns:a16="http://schemas.microsoft.com/office/drawing/2014/main" id="{58CF5BEE-C577-6C01-D169-78E7E8BD9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728" y="0"/>
            <a:ext cx="8305609" cy="622920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Rectangle 8">
            <a:extLst>
              <a:ext uri="{FF2B5EF4-FFF2-40B4-BE49-F238E27FC236}">
                <a16:creationId xmlns:a16="http://schemas.microsoft.com/office/drawing/2014/main" id="{EB0C70EF-8807-55AE-7369-F04746C0884F}"/>
              </a:ext>
            </a:extLst>
          </p:cNvPr>
          <p:cNvSpPr/>
          <p:nvPr/>
        </p:nvSpPr>
        <p:spPr>
          <a:xfrm>
            <a:off x="2976563" y="6587613"/>
            <a:ext cx="7183419" cy="1030966"/>
          </a:xfrm>
          <a:prstGeom prst="rect">
            <a:avLst/>
          </a:pr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76200" tIns="38100" rIns="76200" bIns="38100" anchor="ctr" anchorCtr="1" compatLnSpc="1">
            <a:noAutofit/>
          </a:bodyPr>
          <a:lstStyle/>
          <a:p>
            <a:pPr marL="0" marR="0" lvl="0" indent="0" algn="ctr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9" name="Graphic 9">
            <a:extLst>
              <a:ext uri="{FF2B5EF4-FFF2-40B4-BE49-F238E27FC236}">
                <a16:creationId xmlns:a16="http://schemas.microsoft.com/office/drawing/2014/main" id="{E9DBB94C-D10A-4F9A-8735-EFDE64BAD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92634" y="6767872"/>
            <a:ext cx="1795988" cy="62357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571732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646A0E3-EEF7-0724-C0B2-09595CED26C3}"/>
              </a:ext>
            </a:extLst>
          </p:cNvPr>
          <p:cNvSpPr/>
          <p:nvPr/>
        </p:nvSpPr>
        <p:spPr>
          <a:xfrm>
            <a:off x="0" y="0"/>
            <a:ext cx="10159997" cy="7620000"/>
          </a:xfrm>
          <a:prstGeom prst="rect">
            <a:avLst/>
          </a:prstGeom>
          <a:solidFill>
            <a:srgbClr val="3D75BE"/>
          </a:solidFill>
          <a:ln cap="flat">
            <a:noFill/>
            <a:prstDash val="solid"/>
          </a:ln>
        </p:spPr>
        <p:txBody>
          <a:bodyPr vert="horz" wrap="square" lIns="76200" tIns="38100" rIns="76200" bIns="38100" anchor="ctr" anchorCtr="1" compatLnSpc="1">
            <a:noAutofit/>
          </a:bodyPr>
          <a:lstStyle/>
          <a:p>
            <a:pPr marL="0" marR="0" lvl="0" indent="0" algn="ctr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49ED2022-EFCA-785D-78DC-9FB9634190AA}"/>
              </a:ext>
            </a:extLst>
          </p:cNvPr>
          <p:cNvSpPr/>
          <p:nvPr/>
        </p:nvSpPr>
        <p:spPr>
          <a:xfrm>
            <a:off x="0" y="0"/>
            <a:ext cx="2976562" cy="7620000"/>
          </a:xfrm>
          <a:prstGeom prst="rect">
            <a:avLst/>
          </a:prstGeom>
          <a:solidFill>
            <a:srgbClr val="000000"/>
          </a:solidFill>
          <a:ln cap="flat">
            <a:noFill/>
            <a:prstDash val="solid"/>
          </a:ln>
        </p:spPr>
        <p:txBody>
          <a:bodyPr vert="horz" wrap="square" lIns="76200" tIns="38100" rIns="76200" bIns="38100" anchor="ctr" anchorCtr="1" compatLnSpc="1">
            <a:noAutofit/>
          </a:bodyPr>
          <a:lstStyle/>
          <a:p>
            <a:pPr marL="0" marR="0" lvl="0" indent="0" algn="ctr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5E96E99E-D9E2-50F7-CB64-16EF3F87F6B4}"/>
              </a:ext>
            </a:extLst>
          </p:cNvPr>
          <p:cNvSpPr txBox="1"/>
          <p:nvPr/>
        </p:nvSpPr>
        <p:spPr>
          <a:xfrm>
            <a:off x="7395149" y="-299801"/>
            <a:ext cx="153953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76200" tIns="38100" rIns="76200" bIns="38100" anchor="t" anchorCtr="0" compatLnSpc="1">
            <a:spAutoFit/>
          </a:bodyPr>
          <a:lstStyle/>
          <a:p>
            <a:pPr marL="0" marR="0" lvl="0" indent="0" algn="l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2BEA956F-8A43-E7DC-D76A-39D72EF28750}"/>
              </a:ext>
            </a:extLst>
          </p:cNvPr>
          <p:cNvSpPr txBox="1"/>
          <p:nvPr/>
        </p:nvSpPr>
        <p:spPr>
          <a:xfrm>
            <a:off x="6195937" y="-483015"/>
            <a:ext cx="153953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76200" tIns="38100" rIns="76200" bIns="38100" anchor="t" anchorCtr="0" compatLnSpc="1">
            <a:spAutoFit/>
          </a:bodyPr>
          <a:lstStyle/>
          <a:p>
            <a:pPr marL="0" marR="0" lvl="0" indent="0" algn="l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BF11233-3D15-7DC7-18C6-2F29A76461E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16200004">
            <a:off x="-1810537" y="2752474"/>
            <a:ext cx="6597639" cy="2558392"/>
          </a:xfrm>
        </p:spPr>
        <p:txBody>
          <a:bodyPr anchor="t"/>
          <a:lstStyle>
            <a:lvl1pPr>
              <a:lnSpc>
                <a:spcPct val="85000"/>
              </a:lnSpc>
              <a:defRPr sz="7333" cap="all">
                <a:solidFill>
                  <a:srgbClr val="FFFFFF"/>
                </a:solidFill>
                <a:latin typeface="Impact" pitchFamily="34"/>
              </a:defRPr>
            </a:lvl1pPr>
          </a:lstStyle>
          <a:p>
            <a:pPr lvl="0"/>
            <a:r>
              <a:rPr lang="en-GB"/>
              <a:t>INSERT TITLE TEXT HERE</a:t>
            </a:r>
            <a:endParaRPr lang="en-US"/>
          </a:p>
        </p:txBody>
      </p:sp>
      <p:pic>
        <p:nvPicPr>
          <p:cNvPr id="7" name="Picture 7" descr="A picture containing person&#10;&#10;Description automatically generated">
            <a:extLst>
              <a:ext uri="{FF2B5EF4-FFF2-40B4-BE49-F238E27FC236}">
                <a16:creationId xmlns:a16="http://schemas.microsoft.com/office/drawing/2014/main" id="{26572D20-A92D-E122-99D5-3EB5801D7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202" y="123413"/>
            <a:ext cx="8413013" cy="630975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Rectangle 8">
            <a:extLst>
              <a:ext uri="{FF2B5EF4-FFF2-40B4-BE49-F238E27FC236}">
                <a16:creationId xmlns:a16="http://schemas.microsoft.com/office/drawing/2014/main" id="{442E6DC3-5BAF-860D-98FB-F5576BB64FAB}"/>
              </a:ext>
            </a:extLst>
          </p:cNvPr>
          <p:cNvSpPr/>
          <p:nvPr/>
        </p:nvSpPr>
        <p:spPr>
          <a:xfrm>
            <a:off x="2976563" y="6587613"/>
            <a:ext cx="7183419" cy="1030966"/>
          </a:xfrm>
          <a:prstGeom prst="rect">
            <a:avLst/>
          </a:pr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76200" tIns="38100" rIns="76200" bIns="38100" anchor="ctr" anchorCtr="1" compatLnSpc="1">
            <a:noAutofit/>
          </a:bodyPr>
          <a:lstStyle/>
          <a:p>
            <a:pPr marL="0" marR="0" lvl="0" indent="0" algn="ctr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9" name="Graphic 9">
            <a:extLst>
              <a:ext uri="{FF2B5EF4-FFF2-40B4-BE49-F238E27FC236}">
                <a16:creationId xmlns:a16="http://schemas.microsoft.com/office/drawing/2014/main" id="{137B3751-3349-EBDE-B4FD-98F8734CB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92634" y="6767872"/>
            <a:ext cx="1795988" cy="62357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15569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60077BB-B4DB-8715-3555-2FDFF63D542B}"/>
              </a:ext>
            </a:extLst>
          </p:cNvPr>
          <p:cNvSpPr/>
          <p:nvPr/>
        </p:nvSpPr>
        <p:spPr>
          <a:xfrm>
            <a:off x="0" y="0"/>
            <a:ext cx="10159997" cy="7620000"/>
          </a:xfrm>
          <a:prstGeom prst="rect">
            <a:avLst/>
          </a:prstGeom>
          <a:solidFill>
            <a:srgbClr val="FF3A58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76200" tIns="38100" rIns="76200" bIns="38100" anchor="ctr" anchorCtr="1" compatLnSpc="1">
            <a:noAutofit/>
          </a:bodyPr>
          <a:lstStyle/>
          <a:p>
            <a:pPr marL="0" marR="0" lvl="0" indent="0" algn="ctr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946CCF7A-BC98-0CC6-728F-E7D26DE777A7}"/>
              </a:ext>
            </a:extLst>
          </p:cNvPr>
          <p:cNvSpPr/>
          <p:nvPr/>
        </p:nvSpPr>
        <p:spPr>
          <a:xfrm>
            <a:off x="0" y="0"/>
            <a:ext cx="2976562" cy="7620000"/>
          </a:xfrm>
          <a:prstGeom prst="rect">
            <a:avLst/>
          </a:prstGeom>
          <a:solidFill>
            <a:srgbClr val="000000"/>
          </a:solidFill>
          <a:ln cap="flat">
            <a:noFill/>
            <a:prstDash val="solid"/>
          </a:ln>
        </p:spPr>
        <p:txBody>
          <a:bodyPr vert="horz" wrap="square" lIns="76200" tIns="38100" rIns="76200" bIns="38100" anchor="ctr" anchorCtr="1" compatLnSpc="1">
            <a:noAutofit/>
          </a:bodyPr>
          <a:lstStyle/>
          <a:p>
            <a:pPr marL="0" marR="0" lvl="0" indent="0" algn="ctr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3CCD9D49-3C95-914C-A8C0-DE340D60FB25}"/>
              </a:ext>
            </a:extLst>
          </p:cNvPr>
          <p:cNvSpPr txBox="1"/>
          <p:nvPr/>
        </p:nvSpPr>
        <p:spPr>
          <a:xfrm>
            <a:off x="7395149" y="-299801"/>
            <a:ext cx="153953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76200" tIns="38100" rIns="76200" bIns="38100" anchor="t" anchorCtr="0" compatLnSpc="1">
            <a:spAutoFit/>
          </a:bodyPr>
          <a:lstStyle/>
          <a:p>
            <a:pPr marL="0" marR="0" lvl="0" indent="0" algn="l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25766C9C-5293-BBA0-4351-928BB5254635}"/>
              </a:ext>
            </a:extLst>
          </p:cNvPr>
          <p:cNvSpPr txBox="1"/>
          <p:nvPr/>
        </p:nvSpPr>
        <p:spPr>
          <a:xfrm>
            <a:off x="6195937" y="-483015"/>
            <a:ext cx="153953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76200" tIns="38100" rIns="76200" bIns="38100" anchor="t" anchorCtr="0" compatLnSpc="1">
            <a:spAutoFit/>
          </a:bodyPr>
          <a:lstStyle/>
          <a:p>
            <a:pPr marL="0" marR="0" lvl="0" indent="0" algn="l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D9BDE80-AFBC-E232-12BF-A493FE3FE71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16200004">
            <a:off x="-1810537" y="2752474"/>
            <a:ext cx="6597639" cy="2558392"/>
          </a:xfrm>
        </p:spPr>
        <p:txBody>
          <a:bodyPr anchor="t"/>
          <a:lstStyle>
            <a:lvl1pPr>
              <a:lnSpc>
                <a:spcPct val="85000"/>
              </a:lnSpc>
              <a:defRPr sz="7333" cap="all">
                <a:solidFill>
                  <a:srgbClr val="FFFFFF"/>
                </a:solidFill>
                <a:latin typeface="Impact" pitchFamily="34"/>
              </a:defRPr>
            </a:lvl1pPr>
          </a:lstStyle>
          <a:p>
            <a:pPr lvl="0"/>
            <a:r>
              <a:rPr lang="en-GB"/>
              <a:t>INSERT TITLE TEXT HERE</a:t>
            </a:r>
            <a:endParaRPr lang="en-US"/>
          </a:p>
        </p:txBody>
      </p:sp>
      <p:pic>
        <p:nvPicPr>
          <p:cNvPr id="7" name="Picture 7" descr="A picture containing person, person, female, arm&#10;&#10;Description automatically generated">
            <a:extLst>
              <a:ext uri="{FF2B5EF4-FFF2-40B4-BE49-F238E27FC236}">
                <a16:creationId xmlns:a16="http://schemas.microsoft.com/office/drawing/2014/main" id="{69427330-9A76-51F7-BA27-C732EEB11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607" y="108469"/>
            <a:ext cx="8252543" cy="618941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Rectangle 8">
            <a:extLst>
              <a:ext uri="{FF2B5EF4-FFF2-40B4-BE49-F238E27FC236}">
                <a16:creationId xmlns:a16="http://schemas.microsoft.com/office/drawing/2014/main" id="{1259360C-DDCA-151D-517E-F9536255AD3D}"/>
              </a:ext>
            </a:extLst>
          </p:cNvPr>
          <p:cNvSpPr/>
          <p:nvPr/>
        </p:nvSpPr>
        <p:spPr>
          <a:xfrm>
            <a:off x="2976563" y="6587613"/>
            <a:ext cx="7183419" cy="1030966"/>
          </a:xfrm>
          <a:prstGeom prst="rect">
            <a:avLst/>
          </a:pr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76200" tIns="38100" rIns="76200" bIns="38100" anchor="ctr" anchorCtr="1" compatLnSpc="1">
            <a:noAutofit/>
          </a:bodyPr>
          <a:lstStyle/>
          <a:p>
            <a:pPr marL="0" marR="0" lvl="0" indent="0" algn="ctr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9" name="Graphic 9">
            <a:extLst>
              <a:ext uri="{FF2B5EF4-FFF2-40B4-BE49-F238E27FC236}">
                <a16:creationId xmlns:a16="http://schemas.microsoft.com/office/drawing/2014/main" id="{B482A578-2E6B-13A3-45B9-D764E9184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92634" y="6767872"/>
            <a:ext cx="1795988" cy="62357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590653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036D10A-353A-B6CF-A958-09717F5DDCC6}"/>
              </a:ext>
            </a:extLst>
          </p:cNvPr>
          <p:cNvSpPr/>
          <p:nvPr/>
        </p:nvSpPr>
        <p:spPr>
          <a:xfrm>
            <a:off x="0" y="0"/>
            <a:ext cx="10159997" cy="7620000"/>
          </a:xfrm>
          <a:prstGeom prst="rect">
            <a:avLst/>
          </a:prstGeom>
          <a:solidFill>
            <a:srgbClr val="1CA58F"/>
          </a:solidFill>
          <a:ln cap="flat">
            <a:noFill/>
            <a:prstDash val="solid"/>
          </a:ln>
        </p:spPr>
        <p:txBody>
          <a:bodyPr vert="horz" wrap="square" lIns="76200" tIns="38100" rIns="76200" bIns="38100" anchor="ctr" anchorCtr="1" compatLnSpc="1">
            <a:noAutofit/>
          </a:bodyPr>
          <a:lstStyle/>
          <a:p>
            <a:pPr marL="0" marR="0" lvl="0" indent="0" algn="ctr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BAE478B1-5740-6C31-679A-258814C16394}"/>
              </a:ext>
            </a:extLst>
          </p:cNvPr>
          <p:cNvSpPr/>
          <p:nvPr/>
        </p:nvSpPr>
        <p:spPr>
          <a:xfrm>
            <a:off x="0" y="0"/>
            <a:ext cx="2976562" cy="7620000"/>
          </a:xfrm>
          <a:prstGeom prst="rect">
            <a:avLst/>
          </a:prstGeom>
          <a:solidFill>
            <a:srgbClr val="000000"/>
          </a:solidFill>
          <a:ln cap="flat">
            <a:noFill/>
            <a:prstDash val="solid"/>
          </a:ln>
        </p:spPr>
        <p:txBody>
          <a:bodyPr vert="horz" wrap="square" lIns="76200" tIns="38100" rIns="76200" bIns="38100" anchor="ctr" anchorCtr="1" compatLnSpc="1">
            <a:noAutofit/>
          </a:bodyPr>
          <a:lstStyle/>
          <a:p>
            <a:pPr marL="0" marR="0" lvl="0" indent="0" algn="ctr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E3C893B5-0130-903D-4C68-A2092143CCB2}"/>
              </a:ext>
            </a:extLst>
          </p:cNvPr>
          <p:cNvSpPr txBox="1"/>
          <p:nvPr/>
        </p:nvSpPr>
        <p:spPr>
          <a:xfrm>
            <a:off x="7395149" y="-299801"/>
            <a:ext cx="153953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76200" tIns="38100" rIns="76200" bIns="38100" anchor="t" anchorCtr="0" compatLnSpc="1">
            <a:spAutoFit/>
          </a:bodyPr>
          <a:lstStyle/>
          <a:p>
            <a:pPr marL="0" marR="0" lvl="0" indent="0" algn="l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34674E7A-D8AF-EB34-C16A-DBF4988932EE}"/>
              </a:ext>
            </a:extLst>
          </p:cNvPr>
          <p:cNvSpPr txBox="1"/>
          <p:nvPr/>
        </p:nvSpPr>
        <p:spPr>
          <a:xfrm>
            <a:off x="6195937" y="-483015"/>
            <a:ext cx="153953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76200" tIns="38100" rIns="76200" bIns="38100" anchor="t" anchorCtr="0" compatLnSpc="1">
            <a:spAutoFit/>
          </a:bodyPr>
          <a:lstStyle/>
          <a:p>
            <a:pPr marL="0" marR="0" lvl="0" indent="0" algn="l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47264E7-DE29-7207-2510-99EAB92259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16200004">
            <a:off x="-1810537" y="2752474"/>
            <a:ext cx="6597639" cy="2558392"/>
          </a:xfrm>
        </p:spPr>
        <p:txBody>
          <a:bodyPr anchor="t"/>
          <a:lstStyle>
            <a:lvl1pPr>
              <a:lnSpc>
                <a:spcPct val="85000"/>
              </a:lnSpc>
              <a:defRPr sz="7333" cap="all">
                <a:solidFill>
                  <a:srgbClr val="FFFFFF"/>
                </a:solidFill>
                <a:latin typeface="Impact" pitchFamily="34"/>
              </a:defRPr>
            </a:lvl1pPr>
          </a:lstStyle>
          <a:p>
            <a:pPr lvl="0"/>
            <a:r>
              <a:rPr lang="en-GB"/>
              <a:t>INSERT TITLE TEXT HERE</a:t>
            </a:r>
            <a:endParaRPr lang="en-US"/>
          </a:p>
        </p:txBody>
      </p:sp>
      <p:pic>
        <p:nvPicPr>
          <p:cNvPr id="7" name="Picture 8" descr="A picture containing text, person, screen, dark&#10;&#10;Description automatically generated">
            <a:extLst>
              <a:ext uri="{FF2B5EF4-FFF2-40B4-BE49-F238E27FC236}">
                <a16:creationId xmlns:a16="http://schemas.microsoft.com/office/drawing/2014/main" id="{63B714F9-9A0D-DDE3-595C-4FABBF6CB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514" y="-199491"/>
            <a:ext cx="9019534" cy="676464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Rectangle 10">
            <a:extLst>
              <a:ext uri="{FF2B5EF4-FFF2-40B4-BE49-F238E27FC236}">
                <a16:creationId xmlns:a16="http://schemas.microsoft.com/office/drawing/2014/main" id="{DBE32BF9-5159-45EB-C19F-6D2E3789D517}"/>
              </a:ext>
            </a:extLst>
          </p:cNvPr>
          <p:cNvSpPr/>
          <p:nvPr/>
        </p:nvSpPr>
        <p:spPr>
          <a:xfrm>
            <a:off x="2976563" y="6587613"/>
            <a:ext cx="7183419" cy="1030966"/>
          </a:xfrm>
          <a:prstGeom prst="rect">
            <a:avLst/>
          </a:pr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76200" tIns="38100" rIns="76200" bIns="38100" anchor="ctr" anchorCtr="1" compatLnSpc="1">
            <a:noAutofit/>
          </a:bodyPr>
          <a:lstStyle/>
          <a:p>
            <a:pPr marL="0" marR="0" lvl="0" indent="0" algn="ctr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9" name="Graphic 12">
            <a:extLst>
              <a:ext uri="{FF2B5EF4-FFF2-40B4-BE49-F238E27FC236}">
                <a16:creationId xmlns:a16="http://schemas.microsoft.com/office/drawing/2014/main" id="{BA784315-2779-13B1-FBF6-AEE229790F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92634" y="6767872"/>
            <a:ext cx="1795988" cy="62357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027924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7F3835D-5A1D-B5A8-BCFF-46D9C8150DF0}"/>
              </a:ext>
            </a:extLst>
          </p:cNvPr>
          <p:cNvSpPr/>
          <p:nvPr/>
        </p:nvSpPr>
        <p:spPr>
          <a:xfrm>
            <a:off x="0" y="0"/>
            <a:ext cx="10159997" cy="7620000"/>
          </a:xfrm>
          <a:prstGeom prst="rect">
            <a:avLst/>
          </a:prstGeom>
          <a:solidFill>
            <a:srgbClr val="F9A818"/>
          </a:solidFill>
          <a:ln cap="flat">
            <a:noFill/>
            <a:prstDash val="solid"/>
          </a:ln>
        </p:spPr>
        <p:txBody>
          <a:bodyPr vert="horz" wrap="square" lIns="76200" tIns="38100" rIns="76200" bIns="38100" anchor="ctr" anchorCtr="1" compatLnSpc="1">
            <a:noAutofit/>
          </a:bodyPr>
          <a:lstStyle/>
          <a:p>
            <a:pPr marL="0" marR="0" lvl="0" indent="0" algn="ctr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AF0BDC76-E5E3-4BD7-2A70-4F8055535365}"/>
              </a:ext>
            </a:extLst>
          </p:cNvPr>
          <p:cNvSpPr/>
          <p:nvPr/>
        </p:nvSpPr>
        <p:spPr>
          <a:xfrm>
            <a:off x="0" y="0"/>
            <a:ext cx="2976562" cy="7620000"/>
          </a:xfrm>
          <a:prstGeom prst="rect">
            <a:avLst/>
          </a:prstGeom>
          <a:solidFill>
            <a:srgbClr val="000000"/>
          </a:solidFill>
          <a:ln cap="flat">
            <a:noFill/>
            <a:prstDash val="solid"/>
          </a:ln>
        </p:spPr>
        <p:txBody>
          <a:bodyPr vert="horz" wrap="square" lIns="76200" tIns="38100" rIns="76200" bIns="38100" anchor="ctr" anchorCtr="1" compatLnSpc="1">
            <a:noAutofit/>
          </a:bodyPr>
          <a:lstStyle/>
          <a:p>
            <a:pPr marL="0" marR="0" lvl="0" indent="0" algn="ctr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00B6F449-D721-FFB4-BF21-E4EB2ECC813B}"/>
              </a:ext>
            </a:extLst>
          </p:cNvPr>
          <p:cNvSpPr txBox="1"/>
          <p:nvPr/>
        </p:nvSpPr>
        <p:spPr>
          <a:xfrm>
            <a:off x="7395149" y="-299801"/>
            <a:ext cx="153953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76200" tIns="38100" rIns="76200" bIns="38100" anchor="t" anchorCtr="0" compatLnSpc="1">
            <a:spAutoFit/>
          </a:bodyPr>
          <a:lstStyle/>
          <a:p>
            <a:pPr marL="0" marR="0" lvl="0" indent="0" algn="l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175097D2-1A4A-6B39-0EE7-F83FBE234C02}"/>
              </a:ext>
            </a:extLst>
          </p:cNvPr>
          <p:cNvSpPr txBox="1"/>
          <p:nvPr/>
        </p:nvSpPr>
        <p:spPr>
          <a:xfrm>
            <a:off x="6195937" y="-483015"/>
            <a:ext cx="153953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76200" tIns="38100" rIns="76200" bIns="38100" anchor="t" anchorCtr="0" compatLnSpc="1">
            <a:spAutoFit/>
          </a:bodyPr>
          <a:lstStyle/>
          <a:p>
            <a:pPr marL="0" marR="0" lvl="0" indent="0" algn="l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FF4617A-9F32-5606-66E1-4A0B19C530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16200004">
            <a:off x="-1810537" y="2752474"/>
            <a:ext cx="6597639" cy="2558392"/>
          </a:xfrm>
        </p:spPr>
        <p:txBody>
          <a:bodyPr anchor="t"/>
          <a:lstStyle>
            <a:lvl1pPr>
              <a:lnSpc>
                <a:spcPct val="85000"/>
              </a:lnSpc>
              <a:defRPr sz="7333" cap="all">
                <a:solidFill>
                  <a:srgbClr val="FFFFFF"/>
                </a:solidFill>
                <a:latin typeface="Impact" pitchFamily="34"/>
              </a:defRPr>
            </a:lvl1pPr>
          </a:lstStyle>
          <a:p>
            <a:pPr lvl="0"/>
            <a:r>
              <a:rPr lang="en-GB"/>
              <a:t>INSERT TITLE TEXT HERE</a:t>
            </a:r>
            <a:endParaRPr lang="en-US"/>
          </a:p>
        </p:txBody>
      </p:sp>
      <p:pic>
        <p:nvPicPr>
          <p:cNvPr id="7" name="Picture 21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5952631C-C4F7-B80A-5F44-40E245932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192" y="-277834"/>
            <a:ext cx="9130177" cy="684763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62A8A5B-24F6-CC20-E57E-E80B4EC68D1F}"/>
              </a:ext>
            </a:extLst>
          </p:cNvPr>
          <p:cNvSpPr/>
          <p:nvPr/>
        </p:nvSpPr>
        <p:spPr>
          <a:xfrm>
            <a:off x="2976563" y="6587613"/>
            <a:ext cx="7183419" cy="1030966"/>
          </a:xfrm>
          <a:prstGeom prst="rect">
            <a:avLst/>
          </a:pr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76200" tIns="38100" rIns="76200" bIns="38100" anchor="ctr" anchorCtr="1" compatLnSpc="1">
            <a:noAutofit/>
          </a:bodyPr>
          <a:lstStyle/>
          <a:p>
            <a:pPr marL="0" marR="0" lvl="0" indent="0" algn="ctr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F8D76E4-8DA5-0B72-5B4A-F912B1B130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92634" y="6767872"/>
            <a:ext cx="1795988" cy="62357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54202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CB46A72-05E3-E14C-6444-B3D0D00EDD26}"/>
              </a:ext>
            </a:extLst>
          </p:cNvPr>
          <p:cNvSpPr/>
          <p:nvPr/>
        </p:nvSpPr>
        <p:spPr>
          <a:xfrm>
            <a:off x="0" y="0"/>
            <a:ext cx="10159997" cy="7620000"/>
          </a:xfrm>
          <a:prstGeom prst="rect">
            <a:avLst/>
          </a:prstGeom>
          <a:solidFill>
            <a:srgbClr val="ED86B3"/>
          </a:solidFill>
          <a:ln cap="flat">
            <a:noFill/>
            <a:prstDash val="solid"/>
          </a:ln>
        </p:spPr>
        <p:txBody>
          <a:bodyPr vert="horz" wrap="square" lIns="76200" tIns="38100" rIns="76200" bIns="38100" anchor="ctr" anchorCtr="1" compatLnSpc="1">
            <a:noAutofit/>
          </a:bodyPr>
          <a:lstStyle/>
          <a:p>
            <a:pPr marL="0" marR="0" lvl="0" indent="0" algn="ctr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36E4A409-CBA0-B854-BB2A-6DD85CE0851F}"/>
              </a:ext>
            </a:extLst>
          </p:cNvPr>
          <p:cNvSpPr/>
          <p:nvPr/>
        </p:nvSpPr>
        <p:spPr>
          <a:xfrm>
            <a:off x="0" y="0"/>
            <a:ext cx="2976562" cy="7620000"/>
          </a:xfrm>
          <a:prstGeom prst="rect">
            <a:avLst/>
          </a:prstGeom>
          <a:solidFill>
            <a:srgbClr val="000000"/>
          </a:solidFill>
          <a:ln cap="flat">
            <a:noFill/>
            <a:prstDash val="solid"/>
          </a:ln>
        </p:spPr>
        <p:txBody>
          <a:bodyPr vert="horz" wrap="square" lIns="76200" tIns="38100" rIns="76200" bIns="38100" anchor="ctr" anchorCtr="1" compatLnSpc="1">
            <a:noAutofit/>
          </a:bodyPr>
          <a:lstStyle/>
          <a:p>
            <a:pPr marL="0" marR="0" lvl="0" indent="0" algn="ctr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C291B365-EA13-E27E-72F1-987E7FB36932}"/>
              </a:ext>
            </a:extLst>
          </p:cNvPr>
          <p:cNvSpPr txBox="1"/>
          <p:nvPr/>
        </p:nvSpPr>
        <p:spPr>
          <a:xfrm>
            <a:off x="7395149" y="-299801"/>
            <a:ext cx="153953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76200" tIns="38100" rIns="76200" bIns="38100" anchor="t" anchorCtr="0" compatLnSpc="1">
            <a:spAutoFit/>
          </a:bodyPr>
          <a:lstStyle/>
          <a:p>
            <a:pPr marL="0" marR="0" lvl="0" indent="0" algn="l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705FF1C7-0738-E48C-1CE8-FDB9D7D99237}"/>
              </a:ext>
            </a:extLst>
          </p:cNvPr>
          <p:cNvSpPr txBox="1"/>
          <p:nvPr/>
        </p:nvSpPr>
        <p:spPr>
          <a:xfrm>
            <a:off x="6195937" y="-483015"/>
            <a:ext cx="153953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76200" tIns="38100" rIns="76200" bIns="38100" anchor="t" anchorCtr="0" compatLnSpc="1">
            <a:spAutoFit/>
          </a:bodyPr>
          <a:lstStyle/>
          <a:p>
            <a:pPr marL="0" marR="0" lvl="0" indent="0" algn="l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41B229-5BD9-7D2C-9B17-DE626B5525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16200004">
            <a:off x="-1810537" y="2752474"/>
            <a:ext cx="6597639" cy="2558392"/>
          </a:xfrm>
        </p:spPr>
        <p:txBody>
          <a:bodyPr anchor="t"/>
          <a:lstStyle>
            <a:lvl1pPr>
              <a:lnSpc>
                <a:spcPct val="85000"/>
              </a:lnSpc>
              <a:defRPr sz="7333" cap="all">
                <a:solidFill>
                  <a:srgbClr val="FFFFFF"/>
                </a:solidFill>
                <a:latin typeface="Impact" pitchFamily="34"/>
              </a:defRPr>
            </a:lvl1pPr>
          </a:lstStyle>
          <a:p>
            <a:pPr lvl="0"/>
            <a:r>
              <a:rPr lang="en-GB"/>
              <a:t>INSERT TITLE TEXT HERE</a:t>
            </a:r>
            <a:endParaRPr lang="en-US"/>
          </a:p>
        </p:txBody>
      </p:sp>
      <p:pic>
        <p:nvPicPr>
          <p:cNvPr id="7" name="Picture 8" descr="A picture containing person, player, male&#10;&#10;Description automatically generated">
            <a:extLst>
              <a:ext uri="{FF2B5EF4-FFF2-40B4-BE49-F238E27FC236}">
                <a16:creationId xmlns:a16="http://schemas.microsoft.com/office/drawing/2014/main" id="{EEAC8DC0-E74D-2859-686A-D3C200960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978" y="2"/>
            <a:ext cx="8624612" cy="646845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8BF27D4-A9EE-E8A7-3BA8-74BC6CADE3FD}"/>
              </a:ext>
            </a:extLst>
          </p:cNvPr>
          <p:cNvSpPr/>
          <p:nvPr/>
        </p:nvSpPr>
        <p:spPr>
          <a:xfrm>
            <a:off x="2976563" y="6587613"/>
            <a:ext cx="7183419" cy="1030966"/>
          </a:xfrm>
          <a:prstGeom prst="rect">
            <a:avLst/>
          </a:pr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76200" tIns="38100" rIns="76200" bIns="38100" anchor="ctr" anchorCtr="1" compatLnSpc="1">
            <a:noAutofit/>
          </a:bodyPr>
          <a:lstStyle/>
          <a:p>
            <a:pPr marL="0" marR="0" lvl="0" indent="0" algn="ctr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9" name="Graphic 9">
            <a:extLst>
              <a:ext uri="{FF2B5EF4-FFF2-40B4-BE49-F238E27FC236}">
                <a16:creationId xmlns:a16="http://schemas.microsoft.com/office/drawing/2014/main" id="{900CF475-17A3-ECE4-BD1A-E849ABE00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92634" y="6767872"/>
            <a:ext cx="1795988" cy="62357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636167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6B21ADD-6961-1013-8A0E-2FE8748612A6}"/>
              </a:ext>
            </a:extLst>
          </p:cNvPr>
          <p:cNvSpPr/>
          <p:nvPr/>
        </p:nvSpPr>
        <p:spPr>
          <a:xfrm>
            <a:off x="0" y="0"/>
            <a:ext cx="10159997" cy="7620000"/>
          </a:xfrm>
          <a:prstGeom prst="rect">
            <a:avLst/>
          </a:prstGeom>
          <a:solidFill>
            <a:srgbClr val="3D75BE"/>
          </a:solidFill>
          <a:ln cap="flat">
            <a:noFill/>
            <a:prstDash val="solid"/>
          </a:ln>
        </p:spPr>
        <p:txBody>
          <a:bodyPr vert="horz" wrap="square" lIns="76200" tIns="38100" rIns="76200" bIns="38100" anchor="ctr" anchorCtr="1" compatLnSpc="1">
            <a:noAutofit/>
          </a:bodyPr>
          <a:lstStyle/>
          <a:p>
            <a:pPr marL="0" marR="0" lvl="0" indent="0" algn="ctr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A3552B4B-1787-131A-ECBD-356E3FB45C5D}"/>
              </a:ext>
            </a:extLst>
          </p:cNvPr>
          <p:cNvSpPr/>
          <p:nvPr/>
        </p:nvSpPr>
        <p:spPr>
          <a:xfrm>
            <a:off x="0" y="0"/>
            <a:ext cx="2976562" cy="7620000"/>
          </a:xfrm>
          <a:prstGeom prst="rect">
            <a:avLst/>
          </a:prstGeom>
          <a:solidFill>
            <a:srgbClr val="000000"/>
          </a:solidFill>
          <a:ln cap="flat">
            <a:noFill/>
            <a:prstDash val="solid"/>
          </a:ln>
        </p:spPr>
        <p:txBody>
          <a:bodyPr vert="horz" wrap="square" lIns="76200" tIns="38100" rIns="76200" bIns="38100" anchor="ctr" anchorCtr="1" compatLnSpc="1">
            <a:noAutofit/>
          </a:bodyPr>
          <a:lstStyle/>
          <a:p>
            <a:pPr marL="0" marR="0" lvl="0" indent="0" algn="ctr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19117C43-D21B-F4AA-C1C9-41FEE8D08915}"/>
              </a:ext>
            </a:extLst>
          </p:cNvPr>
          <p:cNvSpPr txBox="1"/>
          <p:nvPr/>
        </p:nvSpPr>
        <p:spPr>
          <a:xfrm>
            <a:off x="7395149" y="-299801"/>
            <a:ext cx="153953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76200" tIns="38100" rIns="76200" bIns="38100" anchor="t" anchorCtr="0" compatLnSpc="1">
            <a:spAutoFit/>
          </a:bodyPr>
          <a:lstStyle/>
          <a:p>
            <a:pPr marL="0" marR="0" lvl="0" indent="0" algn="l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F8FA2488-A770-F316-59E1-62314998AF0B}"/>
              </a:ext>
            </a:extLst>
          </p:cNvPr>
          <p:cNvSpPr txBox="1"/>
          <p:nvPr/>
        </p:nvSpPr>
        <p:spPr>
          <a:xfrm>
            <a:off x="6195937" y="-483015"/>
            <a:ext cx="153953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76200" tIns="38100" rIns="76200" bIns="38100" anchor="t" anchorCtr="0" compatLnSpc="1">
            <a:spAutoFit/>
          </a:bodyPr>
          <a:lstStyle/>
          <a:p>
            <a:pPr marL="0" marR="0" lvl="0" indent="0" algn="l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BA2CC8B-0356-F764-FF1A-9AC13D9E33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16200004">
            <a:off x="-1810537" y="2752474"/>
            <a:ext cx="6597639" cy="2558392"/>
          </a:xfrm>
        </p:spPr>
        <p:txBody>
          <a:bodyPr anchor="t"/>
          <a:lstStyle>
            <a:lvl1pPr>
              <a:lnSpc>
                <a:spcPct val="85000"/>
              </a:lnSpc>
              <a:defRPr sz="7333" cap="all">
                <a:solidFill>
                  <a:srgbClr val="FFFFFF"/>
                </a:solidFill>
                <a:latin typeface="Impact" pitchFamily="34"/>
              </a:defRPr>
            </a:lvl1pPr>
          </a:lstStyle>
          <a:p>
            <a:pPr lvl="0"/>
            <a:r>
              <a:rPr lang="en-GB"/>
              <a:t>INSERT TITLE TEXT HERE</a:t>
            </a:r>
            <a:endParaRPr lang="en-US"/>
          </a:p>
        </p:txBody>
      </p:sp>
      <p:pic>
        <p:nvPicPr>
          <p:cNvPr id="7" name="Picture 8" descr="A picture containing person&#10;&#10;Description automatically generated">
            <a:extLst>
              <a:ext uri="{FF2B5EF4-FFF2-40B4-BE49-F238E27FC236}">
                <a16:creationId xmlns:a16="http://schemas.microsoft.com/office/drawing/2014/main" id="{533B760A-4B18-1696-A89C-D2C6509B7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111" y="0"/>
            <a:ext cx="8457392" cy="634304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C120036-CB6F-3A30-B59E-4131E0C4A41C}"/>
              </a:ext>
            </a:extLst>
          </p:cNvPr>
          <p:cNvSpPr/>
          <p:nvPr/>
        </p:nvSpPr>
        <p:spPr>
          <a:xfrm>
            <a:off x="2976563" y="6587613"/>
            <a:ext cx="7183419" cy="1030966"/>
          </a:xfrm>
          <a:prstGeom prst="rect">
            <a:avLst/>
          </a:pr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76200" tIns="38100" rIns="76200" bIns="38100" anchor="ctr" anchorCtr="1" compatLnSpc="1">
            <a:noAutofit/>
          </a:bodyPr>
          <a:lstStyle/>
          <a:p>
            <a:pPr marL="0" marR="0" lvl="0" indent="0" algn="ctr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9" name="Graphic 9">
            <a:extLst>
              <a:ext uri="{FF2B5EF4-FFF2-40B4-BE49-F238E27FC236}">
                <a16:creationId xmlns:a16="http://schemas.microsoft.com/office/drawing/2014/main" id="{0E4F1087-7933-6859-A479-DB4E2FA01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92634" y="6767872"/>
            <a:ext cx="1795988" cy="62357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627408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ith purple hair&#10;&#10;Description automatically generated with low confidence">
            <a:extLst>
              <a:ext uri="{FF2B5EF4-FFF2-40B4-BE49-F238E27FC236}">
                <a16:creationId xmlns:a16="http://schemas.microsoft.com/office/drawing/2014/main" id="{7AF06D26-CFDE-91FB-20DC-4384120D42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3321" b="13121"/>
          <a:stretch/>
        </p:blipFill>
        <p:spPr>
          <a:xfrm>
            <a:off x="1" y="1"/>
            <a:ext cx="10136592" cy="7620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E4F9D07-181B-598A-FF22-03FF6A38F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720" y="396876"/>
            <a:ext cx="5954448" cy="298979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5000"/>
              </a:lnSpc>
              <a:defRPr sz="7333" cap="all" baseline="0"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r>
              <a:rPr lang="en-GB"/>
              <a:t>INSERT TITLE TEXT HERE</a:t>
            </a:r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2992435-03FB-7514-6596-710A9E14BCB5}"/>
              </a:ext>
            </a:extLst>
          </p:cNvPr>
          <p:cNvGrpSpPr/>
          <p:nvPr userDrawn="1"/>
        </p:nvGrpSpPr>
        <p:grpSpPr>
          <a:xfrm>
            <a:off x="23408" y="1"/>
            <a:ext cx="10134052" cy="7616304"/>
            <a:chOff x="28090" y="1"/>
            <a:chExt cx="12160862" cy="6854674"/>
          </a:xfrm>
        </p:grpSpPr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229AEE4C-4841-9B01-9832-F78681F42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-448563" y="5150836"/>
              <a:ext cx="2180492" cy="1227185"/>
            </a:xfrm>
            <a:prstGeom prst="rect">
              <a:avLst/>
            </a:prstGeom>
          </p:spPr>
        </p:pic>
        <p:pic>
          <p:nvPicPr>
            <p:cNvPr id="12" name="Picture 11" descr="Logo&#10;&#10;Description automatically generated">
              <a:extLst>
                <a:ext uri="{FF2B5EF4-FFF2-40B4-BE49-F238E27FC236}">
                  <a16:creationId xmlns:a16="http://schemas.microsoft.com/office/drawing/2014/main" id="{FDCFDDB2-8CD6-007E-6944-BEF77D871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 flipH="1">
              <a:off x="10485114" y="476654"/>
              <a:ext cx="2180492" cy="1227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2451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7960" y="303840"/>
            <a:ext cx="9143280" cy="589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36" r:id="rId13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6"/>
          <p:cNvSpPr/>
          <p:nvPr/>
        </p:nvSpPr>
        <p:spPr>
          <a:xfrm>
            <a:off x="0" y="490320"/>
            <a:ext cx="10156680" cy="6997680"/>
          </a:xfrm>
          <a:prstGeom prst="rect">
            <a:avLst/>
          </a:prstGeom>
          <a:solidFill>
            <a:srgbClr val="E6005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350" b="0" strike="noStrike" spc="-1">
              <a:solidFill>
                <a:srgbClr val="E6005B"/>
              </a:solidFill>
              <a:latin typeface="Calibri"/>
              <a:ea typeface="DejaVu Sans"/>
            </a:endParaRPr>
          </a:p>
        </p:txBody>
      </p:sp>
      <p:pic>
        <p:nvPicPr>
          <p:cNvPr id="39" name="Picture 3"/>
          <p:cNvPicPr/>
          <p:nvPr/>
        </p:nvPicPr>
        <p:blipFill>
          <a:blip r:embed="rId14"/>
          <a:stretch/>
        </p:blipFill>
        <p:spPr>
          <a:xfrm>
            <a:off x="369000" y="889200"/>
            <a:ext cx="2852640" cy="1118880"/>
          </a:xfrm>
          <a:prstGeom prst="rect">
            <a:avLst/>
          </a:prstGeom>
          <a:ln w="0">
            <a:noFill/>
          </a:ln>
        </p:spPr>
      </p:pic>
      <p:sp>
        <p:nvSpPr>
          <p:cNvPr id="40" name="PlaceHolder 1"/>
          <p:cNvSpPr>
            <a:spLocks noGrp="1"/>
          </p:cNvSpPr>
          <p:nvPr>
            <p:ph type="dt" idx="1"/>
          </p:nvPr>
        </p:nvSpPr>
        <p:spPr>
          <a:xfrm>
            <a:off x="5229360" y="6731280"/>
            <a:ext cx="4558320" cy="395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41" name="PlaceHolder 2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ftr" idx="3"/>
          </p:nvPr>
        </p:nvSpPr>
        <p:spPr>
          <a:xfrm>
            <a:off x="3365280" y="7062840"/>
            <a:ext cx="3425760" cy="402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121" name="PlaceHolder 2"/>
          <p:cNvSpPr>
            <a:spLocks noGrp="1"/>
          </p:cNvSpPr>
          <p:nvPr>
            <p:ph type="sldNum" idx="4"/>
          </p:nvPr>
        </p:nvSpPr>
        <p:spPr>
          <a:xfrm>
            <a:off x="7175520" y="7062840"/>
            <a:ext cx="2282760" cy="402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GB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3CEBC3FC-DB17-46A9-813D-4DF509FF3976}" type="slidenum">
              <a:rPr lang="en-GB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GB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dt" idx="5"/>
          </p:nvPr>
        </p:nvSpPr>
        <p:spPr>
          <a:xfrm>
            <a:off x="698040" y="7062840"/>
            <a:ext cx="2282760" cy="402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123" name="PlaceHolder 4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24" name="PlaceHolder 5"/>
          <p:cNvSpPr>
            <a:spLocks noGrp="1"/>
          </p:cNvSpPr>
          <p:nvPr>
            <p:ph type="body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27" r:id="rId13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667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292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828" r:id="rId2"/>
    <p:sldLayoutId id="2147483846" r:id="rId3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9874035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algn="l" defTabSz="1015990" rtl="0" eaLnBrk="1" latinLnBrk="0" hangingPunct="1">
        <a:lnSpc>
          <a:spcPct val="90000"/>
        </a:lnSpc>
        <a:spcBef>
          <a:spcPct val="0"/>
        </a:spcBef>
        <a:buNone/>
        <a:defRPr sz="4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3997" indent="-253997" algn="l" defTabSz="1015990" rtl="0" eaLnBrk="1" latinLnBrk="0" hangingPunct="1">
        <a:lnSpc>
          <a:spcPct val="90000"/>
        </a:lnSpc>
        <a:spcBef>
          <a:spcPts val="1111"/>
        </a:spcBef>
        <a:buFont typeface="Arial" panose="020B0604020202020204" pitchFamily="34" charset="0"/>
        <a:buChar char="•"/>
        <a:defRPr sz="3111" kern="1200">
          <a:solidFill>
            <a:schemeClr val="tx1"/>
          </a:solidFill>
          <a:latin typeface="+mn-lt"/>
          <a:ea typeface="+mn-ea"/>
          <a:cs typeface="+mn-cs"/>
        </a:defRPr>
      </a:lvl1pPr>
      <a:lvl2pPr marL="76199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26998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3pPr>
      <a:lvl4pPr marL="177798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97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79397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DA6A41-7C1E-72E0-96CE-01BD725314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8502" y="405701"/>
            <a:ext cx="8763000" cy="147284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BFFDC8-8544-B124-2488-A2CC460CD0E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8502" y="2028474"/>
            <a:ext cx="8763000" cy="48348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EC9F22-1F13-56E1-3653-2C8556D5F9C4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698502" y="7062614"/>
            <a:ext cx="2286000" cy="40569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000" b="0" i="0" u="none" strike="noStrike" kern="1200" cap="none" spc="0" baseline="0">
                <a:solidFill>
                  <a:srgbClr val="898989"/>
                </a:solidFill>
                <a:uFillTx/>
                <a:latin typeface="Arial"/>
              </a:defRPr>
            </a:lvl1pPr>
          </a:lstStyle>
          <a:p>
            <a:pPr lvl="0"/>
            <a:fld id="{68591CB1-5642-46D3-94E4-D5B3DBF52DF8}" type="datetime1">
              <a:rPr lang="en-US"/>
              <a:pPr lvl="0"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088A7F-1F62-475D-3A58-BB36649C237D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365502" y="7062614"/>
            <a:ext cx="3429000" cy="40569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000" b="0" i="0" u="none" strike="noStrike" kern="1200" cap="none" spc="0" baseline="0">
                <a:solidFill>
                  <a:srgbClr val="898989"/>
                </a:solidFill>
                <a:uFillTx/>
                <a:latin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371DC-F62A-45D1-3FA0-BC755ABE765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175502" y="7062614"/>
            <a:ext cx="2286000" cy="40569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76199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000" b="0" i="0" u="none" strike="noStrike" kern="1200" cap="none" spc="0" baseline="0">
                <a:solidFill>
                  <a:srgbClr val="898989"/>
                </a:solidFill>
                <a:uFillTx/>
                <a:latin typeface="Arial"/>
              </a:defRPr>
            </a:lvl1pPr>
          </a:lstStyle>
          <a:p>
            <a:pPr lvl="0"/>
            <a:fld id="{7F626BE5-8A65-4A5F-8F0A-04F803AECB5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122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  <p:sldLayoutId id="2147483844" r:id="rId15"/>
    <p:sldLayoutId id="2147483845" r:id="rId16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xStyles>
    <p:titleStyle>
      <a:lvl1pPr marL="0" marR="0" lvl="0" indent="0" algn="l" defTabSz="761992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GB" sz="3667" b="0" i="0" u="none" strike="noStrike" kern="1200" cap="none" spc="0" baseline="0">
          <a:solidFill>
            <a:srgbClr val="000000"/>
          </a:solidFill>
          <a:uFillTx/>
          <a:latin typeface="Arial"/>
        </a:defRPr>
      </a:lvl1pPr>
    </p:titleStyle>
    <p:bodyStyle>
      <a:lvl1pPr marL="190498" marR="0" lvl="0" indent="-190498" algn="l" defTabSz="761992" rtl="0" fontAlgn="auto" hangingPunct="1">
        <a:lnSpc>
          <a:spcPct val="90000"/>
        </a:lnSpc>
        <a:spcBef>
          <a:spcPts val="833"/>
        </a:spcBef>
        <a:spcAft>
          <a:spcPts val="0"/>
        </a:spcAft>
        <a:buSzPct val="100000"/>
        <a:buFont typeface="Arial" pitchFamily="34"/>
        <a:buChar char="•"/>
        <a:tabLst/>
        <a:defRPr lang="en-GB" sz="2333" b="0" i="0" u="none" strike="noStrike" kern="1200" cap="none" spc="0" baseline="0">
          <a:solidFill>
            <a:srgbClr val="000000"/>
          </a:solidFill>
          <a:uFillTx/>
          <a:latin typeface="Arial"/>
        </a:defRPr>
      </a:lvl1pPr>
      <a:lvl2pPr marL="571494" marR="0" lvl="1" indent="-190498" algn="l" defTabSz="761992" rtl="0" fontAlgn="auto" hangingPunct="1">
        <a:lnSpc>
          <a:spcPct val="90000"/>
        </a:lnSpc>
        <a:spcBef>
          <a:spcPts val="417"/>
        </a:spcBef>
        <a:spcAft>
          <a:spcPts val="0"/>
        </a:spcAft>
        <a:buSzPct val="100000"/>
        <a:buFont typeface="Arial" pitchFamily="34"/>
        <a:buChar char="•"/>
        <a:tabLst/>
        <a:defRPr lang="en-GB" sz="2000" b="0" i="0" u="none" strike="noStrike" kern="1200" cap="none" spc="0" baseline="0">
          <a:solidFill>
            <a:srgbClr val="000000"/>
          </a:solidFill>
          <a:uFillTx/>
          <a:latin typeface="Arial"/>
        </a:defRPr>
      </a:lvl2pPr>
      <a:lvl3pPr marL="952490" marR="0" lvl="2" indent="-190498" algn="l" defTabSz="761992" rtl="0" fontAlgn="auto" hangingPunct="1">
        <a:lnSpc>
          <a:spcPct val="90000"/>
        </a:lnSpc>
        <a:spcBef>
          <a:spcPts val="417"/>
        </a:spcBef>
        <a:spcAft>
          <a:spcPts val="0"/>
        </a:spcAft>
        <a:buSzPct val="100000"/>
        <a:buFont typeface="Arial" pitchFamily="34"/>
        <a:buChar char="•"/>
        <a:tabLst/>
        <a:defRPr lang="en-GB" sz="1667" b="0" i="0" u="none" strike="noStrike" kern="1200" cap="none" spc="0" baseline="0">
          <a:solidFill>
            <a:srgbClr val="000000"/>
          </a:solidFill>
          <a:uFillTx/>
          <a:latin typeface="Arial"/>
        </a:defRPr>
      </a:lvl3pPr>
      <a:lvl4pPr marL="1333487" marR="0" lvl="3" indent="-190498" algn="l" defTabSz="761992" rtl="0" fontAlgn="auto" hangingPunct="1">
        <a:lnSpc>
          <a:spcPct val="90000"/>
        </a:lnSpc>
        <a:spcBef>
          <a:spcPts val="417"/>
        </a:spcBef>
        <a:spcAft>
          <a:spcPts val="0"/>
        </a:spcAft>
        <a:buSzPct val="100000"/>
        <a:buFont typeface="Arial" pitchFamily="34"/>
        <a:buChar char="•"/>
        <a:tabLst/>
        <a:defRPr lang="en-GB" sz="1500" b="0" i="0" u="none" strike="noStrike" kern="1200" cap="none" spc="0" baseline="0">
          <a:solidFill>
            <a:srgbClr val="000000"/>
          </a:solidFill>
          <a:uFillTx/>
          <a:latin typeface="Arial"/>
        </a:defRPr>
      </a:lvl4pPr>
      <a:lvl5pPr marL="1714483" marR="0" lvl="4" indent="-190498" algn="l" defTabSz="761992" rtl="0" fontAlgn="auto" hangingPunct="1">
        <a:lnSpc>
          <a:spcPct val="90000"/>
        </a:lnSpc>
        <a:spcBef>
          <a:spcPts val="417"/>
        </a:spcBef>
        <a:spcAft>
          <a:spcPts val="0"/>
        </a:spcAft>
        <a:buSzPct val="100000"/>
        <a:buFont typeface="Arial" pitchFamily="34"/>
        <a:buChar char="•"/>
        <a:tabLst/>
        <a:defRPr lang="en-GB" sz="1500" b="0" i="0" u="none" strike="noStrike" kern="1200" cap="none" spc="0" baseline="0">
          <a:solidFill>
            <a:srgbClr val="000000"/>
          </a:solidFill>
          <a:uFillTx/>
          <a:latin typeface="Arial"/>
        </a:defRPr>
      </a:lvl5pPr>
      <a:lvl6pPr marL="2095479" indent="-190498" algn="l" defTabSz="761992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75" indent="-190498" algn="l" defTabSz="761992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471" indent="-190498" algn="l" defTabSz="761992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468" indent="-190498" algn="l" defTabSz="761992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96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92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89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85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81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77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973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970" algn="l" defTabSz="76199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/>
        </p:blipFill>
        <p:spPr>
          <a:xfrm>
            <a:off x="-49680" y="-37440"/>
            <a:ext cx="10259640" cy="7694640"/>
          </a:xfrm>
          <a:prstGeom prst="rect">
            <a:avLst/>
          </a:prstGeom>
          <a:ln w="0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ACB11F-CE44-5B01-2A36-F05BEA054B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189" y="1713186"/>
            <a:ext cx="2361126" cy="335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urtle swimming in the water&#10;&#10;Description automatically generated">
            <a:extLst>
              <a:ext uri="{FF2B5EF4-FFF2-40B4-BE49-F238E27FC236}">
                <a16:creationId xmlns:a16="http://schemas.microsoft.com/office/drawing/2014/main" id="{CB26F148-B6D9-4F8E-AD88-0B752D90A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472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64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extBox 6"/>
          <p:cNvSpPr/>
          <p:nvPr/>
        </p:nvSpPr>
        <p:spPr>
          <a:xfrm>
            <a:off x="433440" y="1122840"/>
            <a:ext cx="5557680" cy="143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GB" sz="4400" b="1" strike="noStrike" spc="-1">
                <a:solidFill>
                  <a:srgbClr val="FFFFFF"/>
                </a:solidFill>
                <a:latin typeface="Corbel"/>
                <a:ea typeface="DejaVu Sans"/>
              </a:rPr>
              <a:t>Visit </a:t>
            </a: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4400" b="1" strike="noStrike" spc="-1">
                <a:solidFill>
                  <a:srgbClr val="FFFFFF"/>
                </a:solidFill>
                <a:latin typeface="Corbel"/>
                <a:ea typeface="DejaVu Sans"/>
              </a:rPr>
              <a:t>Royal Holloway</a:t>
            </a: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TextBox 12"/>
          <p:cNvSpPr/>
          <p:nvPr/>
        </p:nvSpPr>
        <p:spPr>
          <a:xfrm>
            <a:off x="379800" y="2895480"/>
            <a:ext cx="4667040" cy="301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400" b="0" strike="noStrike" spc="-1">
                <a:solidFill>
                  <a:srgbClr val="FFFFFF"/>
                </a:solidFill>
                <a:latin typeface="Corbel"/>
                <a:ea typeface="DejaVu Sans"/>
              </a:rPr>
              <a:t>Our Open Days and Online Open Days are a perfect opportunity to discover more about Royal Holloway, University of London. Get a tour of our campus in Egham, chat to current students and hear directly from  lecturers about the courses you are interested in. </a:t>
            </a:r>
            <a:endParaRPr lang="en-GB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2" name="Picture 8"/>
          <p:cNvPicPr/>
          <p:nvPr/>
        </p:nvPicPr>
        <p:blipFill>
          <a:blip r:embed="rId2"/>
          <a:srcRect l="24017" t="36034" r="61876" b="39684"/>
          <a:stretch/>
        </p:blipFill>
        <p:spPr>
          <a:xfrm>
            <a:off x="349560" y="6311520"/>
            <a:ext cx="1112040" cy="1076760"/>
          </a:xfrm>
          <a:prstGeom prst="rect">
            <a:avLst/>
          </a:prstGeom>
          <a:ln w="0">
            <a:noFill/>
          </a:ln>
        </p:spPr>
      </p:pic>
      <p:sp>
        <p:nvSpPr>
          <p:cNvPr id="253" name="TextBox 9"/>
          <p:cNvSpPr/>
          <p:nvPr/>
        </p:nvSpPr>
        <p:spPr>
          <a:xfrm>
            <a:off x="1650960" y="6311520"/>
            <a:ext cx="7598520" cy="1076760"/>
          </a:xfrm>
          <a:prstGeom prst="rect">
            <a:avLst/>
          </a:prstGeom>
          <a:solidFill>
            <a:srgbClr val="1C2B3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2000" tIns="108000" rIns="90000" bIns="108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400" b="0" strike="noStrike" spc="-1">
                <a:solidFill>
                  <a:srgbClr val="FFFFFF"/>
                </a:solidFill>
                <a:latin typeface="Corbel"/>
                <a:ea typeface="DejaVu Sans"/>
              </a:rPr>
              <a:t>Find out more and book your place </a:t>
            </a:r>
            <a:endParaRPr lang="en-GB" sz="24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2400" b="1" strike="noStrike" spc="-1">
                <a:solidFill>
                  <a:srgbClr val="FFFFFF"/>
                </a:solidFill>
                <a:latin typeface="Corbel"/>
                <a:ea typeface="DejaVu Sans"/>
              </a:rPr>
              <a:t>royalholloway.ac.uk/opendays</a:t>
            </a:r>
            <a:endParaRPr lang="en-GB" sz="24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54" name="Picture 17" descr="A picture containing sky, outdoor, group&#10;&#10;Description automatically generated"/>
          <p:cNvPicPr/>
          <p:nvPr/>
        </p:nvPicPr>
        <p:blipFill>
          <a:blip r:embed="rId3"/>
          <a:stretch/>
        </p:blipFill>
        <p:spPr>
          <a:xfrm>
            <a:off x="5441400" y="3273120"/>
            <a:ext cx="4305240" cy="2801160"/>
          </a:xfrm>
          <a:prstGeom prst="rect">
            <a:avLst/>
          </a:prstGeom>
          <a:ln w="12700">
            <a:solidFill>
              <a:srgbClr val="FFFFFF"/>
            </a:solidFill>
            <a:round/>
          </a:ln>
        </p:spPr>
      </p:pic>
      <p:pic>
        <p:nvPicPr>
          <p:cNvPr id="255" name="Picture 18" descr="A sign in front of a building&#10;&#10;Description automatically generated with medium confidence"/>
          <p:cNvPicPr/>
          <p:nvPr/>
        </p:nvPicPr>
        <p:blipFill>
          <a:blip r:embed="rId4"/>
          <a:stretch/>
        </p:blipFill>
        <p:spPr>
          <a:xfrm>
            <a:off x="5441400" y="250560"/>
            <a:ext cx="4281840" cy="2853720"/>
          </a:xfrm>
          <a:prstGeom prst="rect">
            <a:avLst/>
          </a:prstGeom>
          <a:ln w="12700">
            <a:solidFill>
              <a:srgbClr val="FFFFFF"/>
            </a:solidFill>
            <a:round/>
          </a:ln>
        </p:spPr>
      </p:pic>
      <p:pic>
        <p:nvPicPr>
          <p:cNvPr id="256" name="Picture 5" descr="Colour Logo new"/>
          <p:cNvPicPr/>
          <p:nvPr/>
        </p:nvPicPr>
        <p:blipFill>
          <a:blip r:embed="rId5"/>
          <a:stretch/>
        </p:blipFill>
        <p:spPr>
          <a:xfrm>
            <a:off x="7614360" y="6311520"/>
            <a:ext cx="2108880" cy="1076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94F565E-45D8-D228-CF69-96FE8F093E39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B56DF33-B7E7-505B-76D7-0A01667E688D}"/>
              </a:ext>
            </a:extLst>
          </p:cNvPr>
          <p:cNvSpPr>
            <a:spLocks noGrp="1"/>
          </p:cNvSpPr>
          <p:nvPr>
            <p:ph type="pic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Placeholder 11">
            <a:extLst>
              <a:ext uri="{FF2B5EF4-FFF2-40B4-BE49-F238E27FC236}">
                <a16:creationId xmlns:a16="http://schemas.microsoft.com/office/drawing/2014/main" id="{95887978-34C8-35EE-D5A9-D913E79A61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323" r="-242" b="-86"/>
          <a:stretch>
            <a:fillRect/>
          </a:stretch>
        </p:blipFill>
        <p:spPr>
          <a:xfrm>
            <a:off x="4834633" y="-1"/>
            <a:ext cx="6610298" cy="7308646"/>
          </a:xfrm>
          <a:custGeom>
            <a:avLst/>
            <a:gdLst>
              <a:gd name="connsiteX0" fmla="*/ 0 w 4576573"/>
              <a:gd name="connsiteY0" fmla="*/ 5143500 h 5143500"/>
              <a:gd name="connsiteX1" fmla="*/ 1144143 w 4576573"/>
              <a:gd name="connsiteY1" fmla="*/ 0 h 5143500"/>
              <a:gd name="connsiteX2" fmla="*/ 3432430 w 4576573"/>
              <a:gd name="connsiteY2" fmla="*/ 0 h 5143500"/>
              <a:gd name="connsiteX3" fmla="*/ 4576573 w 4576573"/>
              <a:gd name="connsiteY3" fmla="*/ 5143500 h 5143500"/>
              <a:gd name="connsiteX4" fmla="*/ 0 w 4576573"/>
              <a:gd name="connsiteY4" fmla="*/ 5143500 h 5143500"/>
              <a:gd name="connsiteX0" fmla="*/ 220831 w 4797404"/>
              <a:gd name="connsiteY0" fmla="*/ 5143500 h 5143500"/>
              <a:gd name="connsiteX1" fmla="*/ 0 w 4797404"/>
              <a:gd name="connsiteY1" fmla="*/ 0 h 5143500"/>
              <a:gd name="connsiteX2" fmla="*/ 3653261 w 4797404"/>
              <a:gd name="connsiteY2" fmla="*/ 0 h 5143500"/>
              <a:gd name="connsiteX3" fmla="*/ 4797404 w 4797404"/>
              <a:gd name="connsiteY3" fmla="*/ 5143500 h 5143500"/>
              <a:gd name="connsiteX4" fmla="*/ 220831 w 4797404"/>
              <a:gd name="connsiteY4" fmla="*/ 5143500 h 5143500"/>
              <a:gd name="connsiteX0" fmla="*/ 220831 w 4797404"/>
              <a:gd name="connsiteY0" fmla="*/ 5143500 h 5143500"/>
              <a:gd name="connsiteX1" fmla="*/ 0 w 4797404"/>
              <a:gd name="connsiteY1" fmla="*/ 0 h 5143500"/>
              <a:gd name="connsiteX2" fmla="*/ 4792948 w 4797404"/>
              <a:gd name="connsiteY2" fmla="*/ 0 h 5143500"/>
              <a:gd name="connsiteX3" fmla="*/ 4797404 w 4797404"/>
              <a:gd name="connsiteY3" fmla="*/ 5143500 h 5143500"/>
              <a:gd name="connsiteX4" fmla="*/ 220831 w 4797404"/>
              <a:gd name="connsiteY4" fmla="*/ 5143500 h 5143500"/>
              <a:gd name="connsiteX0" fmla="*/ 260588 w 4797404"/>
              <a:gd name="connsiteY0" fmla="*/ 5170004 h 5170004"/>
              <a:gd name="connsiteX1" fmla="*/ 0 w 4797404"/>
              <a:gd name="connsiteY1" fmla="*/ 0 h 5170004"/>
              <a:gd name="connsiteX2" fmla="*/ 4792948 w 4797404"/>
              <a:gd name="connsiteY2" fmla="*/ 0 h 5170004"/>
              <a:gd name="connsiteX3" fmla="*/ 4797404 w 4797404"/>
              <a:gd name="connsiteY3" fmla="*/ 5143500 h 5170004"/>
              <a:gd name="connsiteX4" fmla="*/ 260588 w 4797404"/>
              <a:gd name="connsiteY4" fmla="*/ 5170004 h 5170004"/>
              <a:gd name="connsiteX0" fmla="*/ 342719 w 4797404"/>
              <a:gd name="connsiteY0" fmla="*/ 5027642 h 5143500"/>
              <a:gd name="connsiteX1" fmla="*/ 0 w 4797404"/>
              <a:gd name="connsiteY1" fmla="*/ 0 h 5143500"/>
              <a:gd name="connsiteX2" fmla="*/ 4792948 w 4797404"/>
              <a:gd name="connsiteY2" fmla="*/ 0 h 5143500"/>
              <a:gd name="connsiteX3" fmla="*/ 4797404 w 4797404"/>
              <a:gd name="connsiteY3" fmla="*/ 5143500 h 5143500"/>
              <a:gd name="connsiteX4" fmla="*/ 342719 w 4797404"/>
              <a:gd name="connsiteY4" fmla="*/ 5027642 h 5143500"/>
              <a:gd name="connsiteX0" fmla="*/ 260587 w 4797404"/>
              <a:gd name="connsiteY0" fmla="*/ 5142626 h 5143500"/>
              <a:gd name="connsiteX1" fmla="*/ 0 w 4797404"/>
              <a:gd name="connsiteY1" fmla="*/ 0 h 5143500"/>
              <a:gd name="connsiteX2" fmla="*/ 4792948 w 4797404"/>
              <a:gd name="connsiteY2" fmla="*/ 0 h 5143500"/>
              <a:gd name="connsiteX3" fmla="*/ 4797404 w 4797404"/>
              <a:gd name="connsiteY3" fmla="*/ 5143500 h 5143500"/>
              <a:gd name="connsiteX4" fmla="*/ 260587 w 4797404"/>
              <a:gd name="connsiteY4" fmla="*/ 5142626 h 5143500"/>
              <a:gd name="connsiteX0" fmla="*/ 125908 w 4797404"/>
              <a:gd name="connsiteY0" fmla="*/ 2555370 h 5143500"/>
              <a:gd name="connsiteX1" fmla="*/ 0 w 4797404"/>
              <a:gd name="connsiteY1" fmla="*/ 0 h 5143500"/>
              <a:gd name="connsiteX2" fmla="*/ 4792948 w 4797404"/>
              <a:gd name="connsiteY2" fmla="*/ 0 h 5143500"/>
              <a:gd name="connsiteX3" fmla="*/ 4797404 w 4797404"/>
              <a:gd name="connsiteY3" fmla="*/ 5143500 h 5143500"/>
              <a:gd name="connsiteX4" fmla="*/ 125908 w 4797404"/>
              <a:gd name="connsiteY4" fmla="*/ 2555370 h 5143500"/>
              <a:gd name="connsiteX0" fmla="*/ 125908 w 4804493"/>
              <a:gd name="connsiteY0" fmla="*/ 2555370 h 2555370"/>
              <a:gd name="connsiteX1" fmla="*/ 0 w 4804493"/>
              <a:gd name="connsiteY1" fmla="*/ 0 h 2555370"/>
              <a:gd name="connsiteX2" fmla="*/ 4792948 w 4804493"/>
              <a:gd name="connsiteY2" fmla="*/ 0 h 2555370"/>
              <a:gd name="connsiteX3" fmla="*/ 4804493 w 4804493"/>
              <a:gd name="connsiteY3" fmla="*/ 2485361 h 2555370"/>
              <a:gd name="connsiteX4" fmla="*/ 125908 w 4804493"/>
              <a:gd name="connsiteY4" fmla="*/ 2555370 h 2555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4493" h="2555370">
                <a:moveTo>
                  <a:pt x="125908" y="2555370"/>
                </a:moveTo>
                <a:lnTo>
                  <a:pt x="0" y="0"/>
                </a:lnTo>
                <a:lnTo>
                  <a:pt x="4792948" y="0"/>
                </a:lnTo>
                <a:cubicBezTo>
                  <a:pt x="4794433" y="1714500"/>
                  <a:pt x="4803008" y="770861"/>
                  <a:pt x="4804493" y="2485361"/>
                </a:cubicBezTo>
                <a:lnTo>
                  <a:pt x="125908" y="255537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3CCFF4-5D76-9756-A175-172CB23CC6CA}"/>
              </a:ext>
            </a:extLst>
          </p:cNvPr>
          <p:cNvSpPr txBox="1"/>
          <p:nvPr/>
        </p:nvSpPr>
        <p:spPr>
          <a:xfrm>
            <a:off x="458735" y="2176510"/>
            <a:ext cx="4482519" cy="4377545"/>
          </a:xfrm>
          <a:prstGeom prst="rect">
            <a:avLst/>
          </a:prstGeom>
          <a:noFill/>
          <a:ln w="38100">
            <a:noFill/>
          </a:ln>
        </p:spPr>
        <p:txBody>
          <a:bodyPr rot="0" spcFirstLastPara="0" vertOverflow="overflow" horzOverflow="overflow" vert="horz" wrap="square" lIns="100000" tIns="50800" rIns="101600" bIns="508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778" dirty="0">
                <a:solidFill>
                  <a:schemeClr val="bg1"/>
                </a:solidFill>
                <a:latin typeface="Aptos" panose="020B0004020202020204" pitchFamily="34" charset="0"/>
              </a:rPr>
              <a:t>Want to see what university subjects are really like? </a:t>
            </a:r>
            <a:r>
              <a:rPr lang="en-GB" sz="1778" b="1" dirty="0">
                <a:solidFill>
                  <a:schemeClr val="bg1"/>
                </a:solidFill>
                <a:latin typeface="Aptos" panose="020B0004020202020204" pitchFamily="34" charset="0"/>
              </a:rPr>
              <a:t>Book your place </a:t>
            </a:r>
            <a:r>
              <a:rPr lang="en-GB" sz="1778" dirty="0">
                <a:solidFill>
                  <a:schemeClr val="bg1"/>
                </a:solidFill>
                <a:latin typeface="Aptos" panose="020B0004020202020204" pitchFamily="34" charset="0"/>
              </a:rPr>
              <a:t>on an online taster session and explore exciting topics with our academics.</a:t>
            </a:r>
          </a:p>
          <a:p>
            <a:endParaRPr lang="en-GB" sz="1111" dirty="0">
              <a:solidFill>
                <a:schemeClr val="bg1"/>
              </a:solidFill>
              <a:latin typeface="Aptos" panose="020B0004020202020204" pitchFamily="34" charset="0"/>
              <a:cs typeface="Arial"/>
            </a:endParaRPr>
          </a:p>
          <a:p>
            <a:r>
              <a:rPr lang="en-GB" sz="1778" b="1" dirty="0">
                <a:solidFill>
                  <a:schemeClr val="bg1"/>
                </a:solidFill>
                <a:latin typeface="Aptos" panose="020B0004020202020204" pitchFamily="34" charset="0"/>
                <a:cs typeface="Arial"/>
              </a:rPr>
              <a:t>+ Psychology</a:t>
            </a:r>
          </a:p>
          <a:p>
            <a:r>
              <a:rPr lang="en-GB" sz="1778" b="1" dirty="0">
                <a:solidFill>
                  <a:schemeClr val="bg1"/>
                </a:solidFill>
                <a:latin typeface="Aptos" panose="020B0004020202020204" pitchFamily="34" charset="0"/>
                <a:cs typeface="Arial"/>
              </a:rPr>
              <a:t>+ Pharmacy</a:t>
            </a:r>
          </a:p>
          <a:p>
            <a:r>
              <a:rPr lang="en-GB" sz="1778" b="1" dirty="0">
                <a:solidFill>
                  <a:schemeClr val="bg1"/>
                </a:solidFill>
                <a:latin typeface="Aptos" panose="020B0004020202020204" pitchFamily="34" charset="0"/>
                <a:cs typeface="Arial"/>
              </a:rPr>
              <a:t>+ Media</a:t>
            </a:r>
          </a:p>
          <a:p>
            <a:r>
              <a:rPr lang="en-GB" sz="1778" b="1" dirty="0">
                <a:solidFill>
                  <a:schemeClr val="bg1"/>
                </a:solidFill>
                <a:latin typeface="Aptos" panose="020B0004020202020204" pitchFamily="34" charset="0"/>
                <a:cs typeface="Arial"/>
              </a:rPr>
              <a:t>+ Podiatry and Physiotherapy</a:t>
            </a:r>
          </a:p>
          <a:p>
            <a:r>
              <a:rPr lang="en-GB" sz="1778" b="1" dirty="0">
                <a:solidFill>
                  <a:schemeClr val="bg1"/>
                </a:solidFill>
                <a:latin typeface="Aptos" panose="020B0004020202020204" pitchFamily="34" charset="0"/>
                <a:cs typeface="Arial"/>
              </a:rPr>
              <a:t>+ Product Design/Design Engineering</a:t>
            </a:r>
          </a:p>
          <a:p>
            <a:r>
              <a:rPr lang="en-GB" sz="1778" b="1" dirty="0">
                <a:solidFill>
                  <a:schemeClr val="bg1"/>
                </a:solidFill>
                <a:latin typeface="Aptos" panose="020B0004020202020204" pitchFamily="34" charset="0"/>
                <a:cs typeface="Arial"/>
              </a:rPr>
              <a:t>+ Space Law</a:t>
            </a:r>
          </a:p>
          <a:p>
            <a:r>
              <a:rPr lang="en-GB" sz="1778" b="1" dirty="0">
                <a:solidFill>
                  <a:schemeClr val="bg1"/>
                </a:solidFill>
                <a:latin typeface="Aptos" panose="020B0004020202020204" pitchFamily="34" charset="0"/>
                <a:cs typeface="Arial"/>
              </a:rPr>
              <a:t>+ Geography and the environment</a:t>
            </a:r>
          </a:p>
          <a:p>
            <a:r>
              <a:rPr lang="en-GB" sz="1778" b="1" dirty="0">
                <a:solidFill>
                  <a:schemeClr val="bg1"/>
                </a:solidFill>
                <a:latin typeface="Aptos" panose="020B0004020202020204" pitchFamily="34" charset="0"/>
                <a:cs typeface="Arial"/>
              </a:rPr>
              <a:t>+ Politics and Philosophy</a:t>
            </a:r>
          </a:p>
          <a:p>
            <a:r>
              <a:rPr lang="en-GB" sz="1778" b="1" dirty="0">
                <a:solidFill>
                  <a:schemeClr val="bg1"/>
                </a:solidFill>
                <a:latin typeface="Aptos" panose="020B0004020202020204" pitchFamily="34" charset="0"/>
                <a:cs typeface="Arial"/>
              </a:rPr>
              <a:t>+ Midwifery</a:t>
            </a:r>
          </a:p>
          <a:p>
            <a:r>
              <a:rPr lang="en-GB" sz="1778" b="1" dirty="0">
                <a:solidFill>
                  <a:schemeClr val="bg1"/>
                </a:solidFill>
                <a:latin typeface="Aptos" panose="020B0004020202020204" pitchFamily="34" charset="0"/>
                <a:cs typeface="Arial"/>
              </a:rPr>
              <a:t>+ Business and Marketing</a:t>
            </a:r>
          </a:p>
          <a:p>
            <a:r>
              <a:rPr lang="en-GB" sz="1778" b="1" dirty="0">
                <a:solidFill>
                  <a:schemeClr val="bg1"/>
                </a:solidFill>
                <a:latin typeface="Aptos" panose="020B0004020202020204" pitchFamily="34" charset="0"/>
                <a:cs typeface="Arial"/>
              </a:rPr>
              <a:t>+ Architecture</a:t>
            </a:r>
            <a:endParaRPr lang="en-GB" sz="2000"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B3A532-93D7-A047-1F94-FCEB66FCCB31}"/>
              </a:ext>
            </a:extLst>
          </p:cNvPr>
          <p:cNvSpPr/>
          <p:nvPr/>
        </p:nvSpPr>
        <p:spPr>
          <a:xfrm rot="21305725">
            <a:off x="580831" y="597787"/>
            <a:ext cx="4319419" cy="1323978"/>
          </a:xfrm>
          <a:prstGeom prst="rect">
            <a:avLst/>
          </a:prstGeom>
          <a:solidFill>
            <a:srgbClr val="8640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56" b="1" dirty="0">
                <a:solidFill>
                  <a:schemeClr val="bg1"/>
                </a:solidFill>
                <a:latin typeface="Aptos" panose="020B0004020202020204" pitchFamily="34" charset="0"/>
              </a:rPr>
              <a:t>Online subject taster events at the University of Brighton</a:t>
            </a:r>
            <a:endParaRPr lang="en-001" sz="2556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F659D0-6645-0723-6748-0985865A3456}"/>
              </a:ext>
            </a:extLst>
          </p:cNvPr>
          <p:cNvSpPr/>
          <p:nvPr/>
        </p:nvSpPr>
        <p:spPr>
          <a:xfrm>
            <a:off x="4948939" y="5396846"/>
            <a:ext cx="5220651" cy="2242983"/>
          </a:xfrm>
          <a:prstGeom prst="rect">
            <a:avLst/>
          </a:prstGeom>
          <a:solidFill>
            <a:srgbClr val="EC61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2000"/>
          </a:p>
        </p:txBody>
      </p:sp>
      <p:pic>
        <p:nvPicPr>
          <p:cNvPr id="20" name="Picture 4" descr="A yellow light beam on a black background&#10;&#10;Description automatically generated">
            <a:extLst>
              <a:ext uri="{FF2B5EF4-FFF2-40B4-BE49-F238E27FC236}">
                <a16:creationId xmlns:a16="http://schemas.microsoft.com/office/drawing/2014/main" id="{76CD459B-02DA-EF27-F2F9-5192ECA7D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904" y="499201"/>
            <a:ext cx="3764030" cy="171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ontent Placeholder 14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2A4BC3BD-DDAD-1EA3-67AF-73A590D8A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0702" y="5570175"/>
            <a:ext cx="1916548" cy="19038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0C271C2-69A8-268C-09C2-3FABC738A10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918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683118">
            <a:off x="7405896" y="5509251"/>
            <a:ext cx="2532611" cy="2020534"/>
          </a:xfrm>
          <a:prstGeom prst="rect">
            <a:avLst/>
          </a:prstGeom>
          <a:scene3d>
            <a:camera prst="orthographicFront">
              <a:rot lat="21299999" lon="21599992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361482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2480B9-4FDC-BE07-2FD1-73208A393C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175" y="0"/>
            <a:ext cx="10156823" cy="762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408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643B756-84E4-BFD8-3568-D735EA9A77B0}"/>
              </a:ext>
            </a:extLst>
          </p:cNvPr>
          <p:cNvSpPr txBox="1"/>
          <p:nvPr/>
        </p:nvSpPr>
        <p:spPr>
          <a:xfrm>
            <a:off x="3427235" y="401285"/>
            <a:ext cx="6619876" cy="2504981"/>
          </a:xfrm>
          <a:prstGeom prst="rect">
            <a:avLst/>
          </a:prstGeom>
          <a:noFill/>
        </p:spPr>
        <p:txBody>
          <a:bodyPr wrap="square" lIns="76200" tIns="38100" rIns="76200" bIns="38100" rtlCol="0" anchor="t">
            <a:spAutoFit/>
          </a:bodyPr>
          <a:lstStyle/>
          <a:p>
            <a:pPr algn="ctr" defTabSz="1015990">
              <a:defRPr/>
            </a:pPr>
            <a:r>
              <a:rPr lang="en-GB" sz="6000" dirty="0">
                <a:solidFill>
                  <a:prstClr val="white"/>
                </a:solidFill>
                <a:latin typeface="Impact"/>
              </a:rPr>
              <a:t>GET A TASTE FOR UNI</a:t>
            </a:r>
          </a:p>
          <a:p>
            <a:pPr algn="ctr" defTabSz="1015990">
              <a:defRPr/>
            </a:pPr>
            <a:r>
              <a:rPr lang="en-GB" sz="3111" b="1" dirty="0">
                <a:solidFill>
                  <a:prstClr val="black"/>
                </a:solidFill>
                <a:latin typeface="Arial"/>
                <a:cs typeface="Arial"/>
              </a:rPr>
              <a:t>with </a:t>
            </a:r>
            <a:r>
              <a:rPr lang="en-GB" sz="3111" b="1" err="1">
                <a:solidFill>
                  <a:prstClr val="black"/>
                </a:solidFill>
                <a:latin typeface="Arial"/>
                <a:cs typeface="Arial"/>
              </a:rPr>
              <a:t>UoG</a:t>
            </a:r>
            <a:r>
              <a:rPr lang="en-GB" sz="3111" b="1" dirty="0">
                <a:solidFill>
                  <a:prstClr val="black"/>
                </a:solidFill>
                <a:latin typeface="Arial"/>
                <a:cs typeface="Arial"/>
              </a:rPr>
              <a:t> Summer Residentials</a:t>
            </a:r>
          </a:p>
          <a:p>
            <a:pPr defTabSz="1015990">
              <a:defRPr/>
            </a:pPr>
            <a:endParaRPr lang="en-GB" sz="1333" dirty="0">
              <a:solidFill>
                <a:prstClr val="white"/>
              </a:solidFill>
              <a:latin typeface="Impact"/>
            </a:endParaRPr>
          </a:p>
          <a:p>
            <a:pPr defTabSz="1015990">
              <a:defRPr/>
            </a:pPr>
            <a:r>
              <a:rPr lang="en-GB" sz="2667" dirty="0">
                <a:solidFill>
                  <a:prstClr val="white"/>
                </a:solidFill>
                <a:latin typeface="Impact"/>
              </a:rPr>
              <a:t>    YEAR 12: TUESDAY 7 – FRIDAY 10</a:t>
            </a:r>
            <a:r>
              <a:rPr lang="en-GB" sz="2667" baseline="30000" dirty="0">
                <a:solidFill>
                  <a:prstClr val="white"/>
                </a:solidFill>
                <a:latin typeface="Impact"/>
              </a:rPr>
              <a:t> </a:t>
            </a:r>
            <a:r>
              <a:rPr lang="en-GB" sz="2667">
                <a:solidFill>
                  <a:prstClr val="white"/>
                </a:solidFill>
                <a:latin typeface="Impact"/>
              </a:rPr>
              <a:t>JULY 2026</a:t>
            </a:r>
          </a:p>
          <a:p>
            <a:pPr defTabSz="1015990">
              <a:defRPr/>
            </a:pPr>
            <a:r>
              <a:rPr lang="en-GB" sz="2667">
                <a:solidFill>
                  <a:prstClr val="white"/>
                </a:solidFill>
                <a:latin typeface="Impact"/>
              </a:rPr>
              <a:t>    YEAR 10: TUESDAY 14 – FRIDAY 17 JULY 2026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71B80E-362A-C73F-E3E2-34D6A663E617}"/>
              </a:ext>
            </a:extLst>
          </p:cNvPr>
          <p:cNvSpPr txBox="1"/>
          <p:nvPr/>
        </p:nvSpPr>
        <p:spPr>
          <a:xfrm>
            <a:off x="3607393" y="3130429"/>
            <a:ext cx="6259561" cy="11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61992">
              <a:defRPr/>
            </a:pPr>
            <a:r>
              <a:rPr lang="en-GB" sz="2333" dirty="0">
                <a:solidFill>
                  <a:prstClr val="black"/>
                </a:solidFill>
                <a:latin typeface="Calibri" panose="020F0502020204030204"/>
              </a:rPr>
              <a:t>Our free summer residentials are the perfect way to experience </a:t>
            </a:r>
            <a:r>
              <a:rPr lang="en-GB" sz="2333" dirty="0" err="1">
                <a:solidFill>
                  <a:prstClr val="black"/>
                </a:solidFill>
                <a:latin typeface="Calibri" panose="020F0502020204030204"/>
              </a:rPr>
              <a:t>uni</a:t>
            </a:r>
            <a:r>
              <a:rPr lang="en-GB" sz="2333" dirty="0">
                <a:solidFill>
                  <a:prstClr val="black"/>
                </a:solidFill>
                <a:latin typeface="Calibri" panose="020F0502020204030204"/>
              </a:rPr>
              <a:t> first-hand. </a:t>
            </a:r>
            <a:endParaRPr lang="en-GB" sz="2333" dirty="0">
              <a:solidFill>
                <a:prstClr val="white"/>
              </a:solidFill>
              <a:latin typeface="Impact" panose="020B0806030902050204" pitchFamily="34" charset="0"/>
            </a:endParaRPr>
          </a:p>
          <a:p>
            <a:pPr defTabSz="761992">
              <a:defRPr/>
            </a:pPr>
            <a:r>
              <a:rPr lang="en-GB" sz="2333" dirty="0">
                <a:solidFill>
                  <a:prstClr val="black"/>
                </a:solidFill>
                <a:latin typeface="Impact" panose="020B0806030902050204" pitchFamily="34" charset="0"/>
              </a:rPr>
              <a:t>                                                           </a:t>
            </a:r>
            <a:endParaRPr lang="en-GB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" name="Picture 7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817E896A-3406-3174-9CEB-47B8E96D59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124" y="4543302"/>
            <a:ext cx="2433269" cy="24332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83A233F-C279-DFDA-9D59-7821E0F7195A}"/>
              </a:ext>
            </a:extLst>
          </p:cNvPr>
          <p:cNvSpPr txBox="1"/>
          <p:nvPr/>
        </p:nvSpPr>
        <p:spPr>
          <a:xfrm>
            <a:off x="2706345" y="6976569"/>
            <a:ext cx="3926834" cy="410369"/>
          </a:xfrm>
          <a:prstGeom prst="rect">
            <a:avLst/>
          </a:prstGeom>
          <a:noFill/>
        </p:spPr>
        <p:txBody>
          <a:bodyPr wrap="square" lIns="101600" tIns="50800" rIns="101600" bIns="50800" rtlCol="0" anchor="t">
            <a:spAutoFit/>
          </a:bodyPr>
          <a:lstStyle/>
          <a:p>
            <a:pPr algn="ctr" defTabSz="761992">
              <a:defRPr/>
            </a:pPr>
            <a:r>
              <a:rPr lang="en-GB" sz="1667" b="1">
                <a:solidFill>
                  <a:prstClr val="white"/>
                </a:solidFill>
                <a:latin typeface="Calibri" panose="020F0502020204030204"/>
              </a:rPr>
              <a:t>glos.ac.uk/residentials26</a:t>
            </a:r>
            <a:r>
              <a:rPr lang="en-GB" sz="2000" dirty="0">
                <a:solidFill>
                  <a:prstClr val="white"/>
                </a:solidFill>
                <a:latin typeface="Impact"/>
              </a:rPr>
              <a:t>                                            </a:t>
            </a:r>
            <a:endParaRPr lang="en-GB" sz="1333" dirty="0">
              <a:solidFill>
                <a:prstClr val="white"/>
              </a:solidFill>
              <a:latin typeface="Impact"/>
            </a:endParaRPr>
          </a:p>
        </p:txBody>
      </p:sp>
      <p:pic>
        <p:nvPicPr>
          <p:cNvPr id="12" name="Picture 1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CBA8C50-16CD-0324-2A18-C5043CEADE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146778" cy="7620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0C726B2-408B-8EB9-A3F2-9340DB9942EB}"/>
              </a:ext>
            </a:extLst>
          </p:cNvPr>
          <p:cNvSpPr txBox="1"/>
          <p:nvPr/>
        </p:nvSpPr>
        <p:spPr>
          <a:xfrm>
            <a:off x="6178902" y="4685877"/>
            <a:ext cx="3688051" cy="1915011"/>
          </a:xfrm>
          <a:prstGeom prst="rect">
            <a:avLst/>
          </a:prstGeom>
          <a:noFill/>
        </p:spPr>
        <p:txBody>
          <a:bodyPr wrap="square" lIns="101600" tIns="50800" rIns="101600" bIns="50800" rtlCol="0" anchor="t">
            <a:spAutoFit/>
          </a:bodyPr>
          <a:lstStyle/>
          <a:p>
            <a:pPr algn="ctr" defTabSz="761992">
              <a:defRPr/>
            </a:pPr>
            <a:r>
              <a:rPr lang="en-GB" sz="3556" dirty="0">
                <a:solidFill>
                  <a:prstClr val="white"/>
                </a:solidFill>
                <a:latin typeface="Calibri"/>
                <a:ea typeface="Calibri"/>
                <a:cs typeface="Calibri"/>
              </a:rPr>
              <a:t>APPLICATIONS NOW OPEN</a:t>
            </a:r>
            <a:endParaRPr lang="en-US" sz="2000" dirty="0">
              <a:solidFill>
                <a:prstClr val="white"/>
              </a:solidFill>
              <a:latin typeface="Calibri"/>
              <a:ea typeface="Calibri"/>
              <a:cs typeface="Calibri"/>
            </a:endParaRPr>
          </a:p>
          <a:p>
            <a:pPr algn="ctr" defTabSz="761992">
              <a:defRPr/>
            </a:pPr>
            <a:r>
              <a:rPr lang="en-GB" sz="2000" b="1" dirty="0">
                <a:solidFill>
                  <a:prstClr val="black"/>
                </a:solidFill>
                <a:latin typeface="Calibri" panose="020F0502020204030204"/>
              </a:rPr>
              <a:t>scan the QR code</a:t>
            </a:r>
            <a:r>
              <a:rPr lang="en-GB" sz="2333" b="1" dirty="0">
                <a:solidFill>
                  <a:prstClr val="black"/>
                </a:solidFill>
                <a:latin typeface="Calibri" panose="020F0502020204030204"/>
              </a:rPr>
              <a:t>                                </a:t>
            </a:r>
          </a:p>
          <a:p>
            <a:pPr defTabSz="761992">
              <a:defRPr/>
            </a:pPr>
            <a:r>
              <a:rPr lang="en-GB" sz="2333" dirty="0">
                <a:solidFill>
                  <a:prstClr val="black"/>
                </a:solidFill>
                <a:latin typeface="Impact" panose="020B0806030902050204" pitchFamily="34" charset="0"/>
              </a:rPr>
              <a:t>                                                           </a:t>
            </a:r>
            <a:endParaRPr lang="en-GB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" name="Picture 1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E15744D0-1C39-8A62-C149-7A038BE4E9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6486" y="4552791"/>
            <a:ext cx="2441016" cy="241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569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BD9045-D490-8587-47A8-E0F3A2D64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922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4861395-B70F-8A5B-2BAA-D156014737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800" y="5718894"/>
            <a:ext cx="5232400" cy="19011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1A1794E-A4FC-D4CA-496C-A77D66008E71}"/>
              </a:ext>
            </a:extLst>
          </p:cNvPr>
          <p:cNvSpPr/>
          <p:nvPr/>
        </p:nvSpPr>
        <p:spPr>
          <a:xfrm>
            <a:off x="279400" y="1905000"/>
            <a:ext cx="5403354" cy="34470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Our Open Days and Campus Tours are a great opportunity to see our beautiful campus, take a tour of our stunning accommodation, and meet staff and students from the course you are looking to study.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Find out more at </a:t>
            </a: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winchester.ac.uk/study/visit-us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E1D543-E2CB-FFD2-E8C0-063C924F979F}"/>
              </a:ext>
            </a:extLst>
          </p:cNvPr>
          <p:cNvSpPr/>
          <p:nvPr/>
        </p:nvSpPr>
        <p:spPr>
          <a:xfrm>
            <a:off x="585229" y="830759"/>
            <a:ext cx="479169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Visit Winchester!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766221-BC2B-A4FD-17D4-B4F99596053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451600" y="1114372"/>
            <a:ext cx="3023421" cy="2010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9114A9-34A4-C541-38B9-DA45043B7A4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451600" y="3352800"/>
            <a:ext cx="3022552" cy="2016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6548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61637-CF86-7075-C332-0256D626EB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971739-454A-AF68-4DBD-96B219EC49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person standing in front of a colorful wall&#10;&#10;Description automatically generated">
            <a:extLst>
              <a:ext uri="{FF2B5EF4-FFF2-40B4-BE49-F238E27FC236}">
                <a16:creationId xmlns:a16="http://schemas.microsoft.com/office/drawing/2014/main" id="{6BA42E3C-E757-DFAD-329B-B7C52E3E52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63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D66C72-4B68-D63C-1E4B-98CA4D1DC2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9" y="0"/>
            <a:ext cx="10147301" cy="762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059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76C3C6-B5F6-75E5-21AA-30FCD6E452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160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595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EKEYPADS" val="1,2,3,4,5,6,7,8,9,10,11,12,13,14,15,16,17,18,19,20,21,22,23,24,25,26,27,28,29,30,31,32,33,34,35,36,37,38,39,40,41,42,43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Location &amp; Campus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02265_MasterBrandPPT_Oct25.pptx" id="{4BCB2FF5-E38A-42AE-9786-B91DE6E5013B}" vid="{7C4B6F17-78CD-4297-B64A-D86E28161FD7}"/>
    </a:ext>
  </a:extLst>
</a:theme>
</file>

<file path=ppt/theme/theme7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_Outreach_Presentation_Template (March 2023)" id="{6B08FC3E-BE25-4A32-9833-4FF98006846C}" vid="{075CB62B-E1F3-41F6-AE1F-044493B07661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252</Words>
  <Application>Microsoft Office PowerPoint</Application>
  <PresentationFormat>Custom</PresentationFormat>
  <Paragraphs>36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11</vt:i4>
      </vt:variant>
    </vt:vector>
  </HeadingPairs>
  <TitlesOfParts>
    <vt:vector size="28" baseType="lpstr">
      <vt:lpstr>Aptos</vt:lpstr>
      <vt:lpstr>Arial</vt:lpstr>
      <vt:lpstr>Calibri</vt:lpstr>
      <vt:lpstr>Corbel</vt:lpstr>
      <vt:lpstr>Impact</vt:lpstr>
      <vt:lpstr>Montserrat</vt:lpstr>
      <vt:lpstr>Raleway</vt:lpstr>
      <vt:lpstr>Symbol</vt:lpstr>
      <vt:lpstr>Times New Roman</vt:lpstr>
      <vt:lpstr>Wingdings</vt:lpstr>
      <vt:lpstr>Office Theme</vt:lpstr>
      <vt:lpstr>Office Theme</vt:lpstr>
      <vt:lpstr>Office Theme</vt:lpstr>
      <vt:lpstr>1_Office Theme</vt:lpstr>
      <vt:lpstr>3_Office Theme</vt:lpstr>
      <vt:lpstr>Location &amp; Campuses</vt:lpstr>
      <vt:lpstr>4_Custom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dc:description/>
  <cp:lastModifiedBy/>
  <cp:revision>1</cp:revision>
  <dcterms:created xsi:type="dcterms:W3CDTF">2023-04-26T10:43:39Z</dcterms:created>
  <dcterms:modified xsi:type="dcterms:W3CDTF">2026-03-03T14:11:59Z</dcterms:modified>
  <dc:language/>
</cp:coreProperties>
</file>