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87" r:id="rId3"/>
    <p:sldMasterId id="2147483738" r:id="rId4"/>
    <p:sldMasterId id="2147483741" r:id="rId5"/>
    <p:sldMasterId id="2147483753" r:id="rId6"/>
    <p:sldMasterId id="2147483780" r:id="rId7"/>
    <p:sldMasterId id="2147483813" r:id="rId8"/>
    <p:sldMasterId id="2147483814" r:id="rId9"/>
  </p:sldMasterIdLst>
  <p:notesMasterIdLst>
    <p:notesMasterId r:id="rId20"/>
  </p:notesMasterIdLst>
  <p:sldIdLst>
    <p:sldId id="256" r:id="rId10"/>
    <p:sldId id="271" r:id="rId11"/>
    <p:sldId id="292" r:id="rId12"/>
    <p:sldId id="763" r:id="rId13"/>
    <p:sldId id="273" r:id="rId14"/>
    <p:sldId id="761" r:id="rId15"/>
    <p:sldId id="756" r:id="rId16"/>
    <p:sldId id="754" r:id="rId17"/>
    <p:sldId id="751" r:id="rId18"/>
    <p:sldId id="257" r:id="rId19"/>
  </p:sldIdLst>
  <p:sldSz cx="10160000" cy="7620000"/>
  <p:notesSz cx="7559675" cy="10691813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7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46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47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8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7537AD-B5B0-4D3D-9A21-B4AC8BAB577F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297AD-407D-1A46-90BD-CE7907F3E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02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9012-5DF8-4D02-AC1C-3CC634BCE5C8}" type="datetimeFigureOut">
              <a:rPr lang="en-GB" smtClean="0"/>
              <a:t>05/01/2026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D66A-6AF3-44A9-AA4B-8A86266D7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22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8A830FC-6FBA-45DD-9B5E-45842A7F448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F36C06A-2D77-4B03-A326-FD036ED125B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AB03BC1-BD69-4EC8-863D-6FC9A66A2A0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5959193-931E-484C-ABFC-5AE9BC80905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B4E8726-E9F7-487B-A74C-746BB78C337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FE27578-4B19-4DEA-A3DC-5A68D3ECBF1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0F13042-6DCF-4D4F-96C1-8E93A648F7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21ADF46-33CE-44B7-A2D0-8F4CDD2A2B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9C38011-E55B-468F-8093-BAC387544B5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55C0A1B-A4EE-418D-815A-4C2ACE06884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58C4519-896C-46F3-B558-60547D5233F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84B4053-491A-4EC9-9FD5-0FA156FD1D9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31044-C997-1A42-8246-CBDE2301E441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632EB-FD89-8A40-ACFC-D3FAEA36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7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1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82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8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7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7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3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2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1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5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9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60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7A46FFDE-A08B-7B4C-B068-01A2203A0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160000" cy="617890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tabLst>
                <a:tab pos="3991641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Click to inset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3D152-E46F-174F-8AE4-122AB88097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86260" y="383993"/>
            <a:ext cx="3699827" cy="5389836"/>
          </a:xfrm>
          <a:prstGeom prst="rect">
            <a:avLst/>
          </a:prstGeom>
          <a:noFill/>
          <a:ln w="73025">
            <a:solidFill>
              <a:schemeClr val="bg2"/>
            </a:solidFill>
            <a:miter lim="800000"/>
          </a:ln>
        </p:spPr>
        <p:txBody>
          <a:bodyPr lIns="180000" tIns="144000" rIns="108000"/>
          <a:lstStyle>
            <a:lvl1pPr marL="0" indent="0">
              <a:buNone/>
              <a:defRPr sz="3556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Header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32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2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BC7F9A5-081C-3B4C-9D5A-B0397E8B3B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160000" cy="617890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tabLst>
                <a:tab pos="3991641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40ED625-D03E-FC4B-8BA3-A18680C1137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9249" y="350863"/>
            <a:ext cx="4156364" cy="2811639"/>
          </a:xfrm>
          <a:prstGeom prst="rect">
            <a:avLst/>
          </a:prstGeom>
          <a:noFill/>
          <a:ln w="73025">
            <a:solidFill>
              <a:schemeClr val="bg2"/>
            </a:solidFill>
            <a:miter lim="800000"/>
          </a:ln>
        </p:spPr>
        <p:txBody>
          <a:bodyPr lIns="180000" tIns="144000"/>
          <a:lstStyle>
            <a:lvl1pPr marL="0" indent="0">
              <a:buNone/>
              <a:defRPr sz="3556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Header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32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267BE045-D7A0-084C-B8CF-2507B3CCE3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160000" cy="617890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tabLst>
                <a:tab pos="3991641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89B0A-3B4E-DC15-02CB-F6B811E101E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9249" y="350862"/>
            <a:ext cx="8035763" cy="5435920"/>
          </a:xfrm>
          <a:prstGeom prst="rect">
            <a:avLst/>
          </a:prstGeom>
          <a:noFill/>
          <a:ln w="73025">
            <a:solidFill>
              <a:schemeClr val="bg2"/>
            </a:solidFill>
            <a:miter lim="800000"/>
          </a:ln>
        </p:spPr>
        <p:txBody>
          <a:bodyPr lIns="180000" tIns="144000"/>
          <a:lstStyle>
            <a:lvl1pPr marL="0" indent="0">
              <a:buNone/>
              <a:defRPr sz="5333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Header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48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+ one imag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44EAC6-30D9-5B47-8C8F-C80D7FBD90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069" y="1810926"/>
            <a:ext cx="4540000" cy="43691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18F9CE3-E0E5-C544-9824-B5FAA55E0B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66677-E9D0-1345-A987-7379DCAEF3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0" y="1810926"/>
            <a:ext cx="4721931" cy="3694209"/>
          </a:xfrm>
          <a:prstGeom prst="rect">
            <a:avLst/>
          </a:prstGeom>
        </p:spPr>
        <p:txBody>
          <a:bodyPr/>
          <a:lstStyle>
            <a:lvl1pPr marL="317497" indent="-317497">
              <a:buFont typeface="Arial" charset="0"/>
              <a:buChar char="•"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1599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3611D2-42A8-3A4C-8628-BBFBB0CBF2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0000" y="5821692"/>
            <a:ext cx="4721931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0ED99E-B8F5-A358-1362-AB9CA3104BDF}"/>
              </a:ext>
            </a:extLst>
          </p:cNvPr>
          <p:cNvCxnSpPr>
            <a:cxnSpLocks/>
          </p:cNvCxnSpPr>
          <p:nvPr userDrawn="1"/>
        </p:nvCxnSpPr>
        <p:spPr>
          <a:xfrm>
            <a:off x="358070" y="1116446"/>
            <a:ext cx="336903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94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+ one image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44EAC6-30D9-5B47-8C8F-C80D7FBD90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9035" y="1810926"/>
            <a:ext cx="4538486" cy="43691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1A91F8A-9BB7-868A-5D3F-382985E331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27ED1C-CA69-DE03-AE7D-CAA9C374E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212" y="1810926"/>
            <a:ext cx="4721931" cy="3694209"/>
          </a:xfrm>
          <a:prstGeom prst="rect">
            <a:avLst/>
          </a:prstGeom>
        </p:spPr>
        <p:txBody>
          <a:bodyPr/>
          <a:lstStyle>
            <a:lvl1pPr marL="317497" indent="-317497">
              <a:buFont typeface="Arial" charset="0"/>
              <a:buChar char="•"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1599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FA54D90-D734-46E7-585F-69938AC23A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212" y="5821692"/>
            <a:ext cx="4721931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</p:spTree>
    <p:extLst>
      <p:ext uri="{BB962C8B-B14F-4D97-AF65-F5344CB8AC3E}">
        <p14:creationId xmlns:p14="http://schemas.microsoft.com/office/powerpoint/2010/main" val="252559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20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, image and Fast Fact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17C4912-9E76-C547-8B45-488CA435DA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069" y="1810926"/>
            <a:ext cx="4540000" cy="43691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C905B43-E240-F55F-5BE1-93BAAE01C5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0" y="1810926"/>
            <a:ext cx="4721931" cy="3694209"/>
          </a:xfrm>
          <a:prstGeom prst="rect">
            <a:avLst/>
          </a:prstGeom>
        </p:spPr>
        <p:txBody>
          <a:bodyPr/>
          <a:lstStyle>
            <a:lvl1pPr marL="317497" indent="-317497">
              <a:buFont typeface="Arial" charset="0"/>
              <a:buChar char="•"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1599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5118755-9530-1627-A659-03CC54B7B7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0000" y="5821692"/>
            <a:ext cx="4721931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417FF8FF-4714-3E4B-A6C0-C23CF81564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9169" y="1995502"/>
            <a:ext cx="2000000" cy="20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56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to insert</a:t>
            </a:r>
            <a:br>
              <a:rPr lang="en-US"/>
            </a:br>
            <a:r>
              <a:rPr lang="en-US"/>
              <a:t> fast fact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E4DDEAC-A54F-B22B-FAFD-2ECA7DA076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2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, image and Fast Fact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7235FC3F-5713-74C9-4026-B2A8499260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9035" y="1810926"/>
            <a:ext cx="4538486" cy="43691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2A36E834-50D8-464A-A74A-D1BBA65626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98447" y="1995502"/>
            <a:ext cx="2000000" cy="20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fast fact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66C8A45-66E6-D3E7-2ACA-882B26B008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532415-4AAA-7E28-2255-70B3426A05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212" y="1810926"/>
            <a:ext cx="4721931" cy="3694209"/>
          </a:xfrm>
          <a:prstGeom prst="rect">
            <a:avLst/>
          </a:prstGeom>
        </p:spPr>
        <p:txBody>
          <a:bodyPr/>
          <a:lstStyle>
            <a:lvl1pPr marL="317497" indent="-317497">
              <a:buFont typeface="Arial" charset="0"/>
              <a:buChar char="•"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1599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627B34F-DE6D-0846-C4DC-4EF69F7864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212" y="5821692"/>
            <a:ext cx="4721931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</p:spTree>
    <p:extLst>
      <p:ext uri="{BB962C8B-B14F-4D97-AF65-F5344CB8AC3E}">
        <p14:creationId xmlns:p14="http://schemas.microsoft.com/office/powerpoint/2010/main" val="91453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+ 2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9628BF0-3699-CB47-8695-F4D85C038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9034" y="1810926"/>
            <a:ext cx="4529201" cy="20844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56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EA39C37-3355-6924-EC58-33D43C4E2B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0D07AEF-FC15-9F09-6EA8-56B16FA436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49749" y="4095639"/>
            <a:ext cx="4538486" cy="20844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56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C21061D-A551-57F6-826F-7D5B1F48B0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212" y="1810926"/>
            <a:ext cx="4721931" cy="3694209"/>
          </a:xfrm>
          <a:prstGeom prst="rect">
            <a:avLst/>
          </a:prstGeom>
        </p:spPr>
        <p:txBody>
          <a:bodyPr/>
          <a:lstStyle>
            <a:lvl1pPr marL="317497" indent="-317497">
              <a:buFont typeface="Arial" charset="0"/>
              <a:buChar char="•"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1599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6BDFE43-8F25-E82C-12E2-723FBD637E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212" y="5821692"/>
            <a:ext cx="4721931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</p:spTree>
    <p:extLst>
      <p:ext uri="{BB962C8B-B14F-4D97-AF65-F5344CB8AC3E}">
        <p14:creationId xmlns:p14="http://schemas.microsoft.com/office/powerpoint/2010/main" val="210605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551B0DA-6AFF-4947-BE9F-67F5B11B8D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47BDAAB-E753-2277-F4E2-C4FBADC681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212" y="1810926"/>
            <a:ext cx="9455434" cy="3694209"/>
          </a:xfrm>
          <a:prstGeom prst="rect">
            <a:avLst/>
          </a:prstGeom>
        </p:spPr>
        <p:txBody>
          <a:bodyPr/>
          <a:lstStyle>
            <a:lvl1pPr marL="317497" indent="-317497">
              <a:buFont typeface="Arial" charset="0"/>
              <a:buChar char="•"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1599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E8CC983-8BD3-DBA6-E589-927C1209C5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212" y="5821692"/>
            <a:ext cx="4721931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</p:spTree>
    <p:extLst>
      <p:ext uri="{BB962C8B-B14F-4D97-AF65-F5344CB8AC3E}">
        <p14:creationId xmlns:p14="http://schemas.microsoft.com/office/powerpoint/2010/main" val="171852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2 columns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551B0DA-6AFF-4947-BE9F-67F5B11B8D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D105ABF-A190-293E-BB48-712E3A8C3F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212" y="5821692"/>
            <a:ext cx="4721931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52C090C-47FE-062D-5EC4-5D51DC1E53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212" y="1810926"/>
            <a:ext cx="9455434" cy="3694209"/>
          </a:xfrm>
          <a:prstGeom prst="rect">
            <a:avLst/>
          </a:prstGeom>
        </p:spPr>
        <p:txBody>
          <a:bodyPr numCol="2" spcCol="216000"/>
          <a:lstStyle>
            <a:lvl1pPr marL="317497" indent="-317497">
              <a:buFont typeface="Arial" charset="0"/>
              <a:buChar char="•"/>
              <a:defRPr sz="1778" b="0" i="0" baseline="0">
                <a:latin typeface="+mj-lt"/>
                <a:cs typeface="Arial" panose="020B0604020202020204" pitchFamily="34" charset="0"/>
              </a:defRPr>
            </a:lvl1pPr>
            <a:lvl2pPr marL="507995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1599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574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CCFAAFE-1872-AE43-A486-F0C9DED37A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3885" y="1810926"/>
            <a:ext cx="4758204" cy="45151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CAC0E8EA-FFB2-854F-99A7-200153C226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88309" y="1810926"/>
            <a:ext cx="2200000" cy="22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image or fast fact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BB6539D6-163A-9342-882C-DBEF4406BD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8309" y="4126079"/>
            <a:ext cx="2200000" cy="22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image or fast fact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53EB27-5B2A-3841-8C72-F2519D9D10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5199" y="1810926"/>
            <a:ext cx="2200000" cy="22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image or fast fact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A689BE0-DE74-5D4E-9633-08ACC1702F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55199" y="4126079"/>
            <a:ext cx="2200000" cy="22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image or fast fact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39E2A5-805B-3B45-9EBC-AE3B4851F6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071" y="7018197"/>
            <a:ext cx="4540250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E0154A9-1B22-D4E7-339D-F5A838CDFA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1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ds to Success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B7A19A78-B173-5740-A892-945581C111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160000" cy="617890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ctr">
              <a:buNone/>
              <a:tabLst>
                <a:tab pos="3991641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Click to inset picture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0460233-22F8-A9ED-DC09-1D1DFC1EAC3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6260" y="383993"/>
            <a:ext cx="3699827" cy="5389836"/>
          </a:xfrm>
          <a:prstGeom prst="rect">
            <a:avLst/>
          </a:prstGeom>
          <a:noFill/>
          <a:ln w="73025">
            <a:solidFill>
              <a:schemeClr val="tx1"/>
            </a:solidFill>
            <a:miter lim="800000"/>
          </a:ln>
        </p:spPr>
        <p:txBody>
          <a:bodyPr lIns="180000" tIns="144000" rIns="108000"/>
          <a:lstStyle>
            <a:lvl1pPr marL="0" indent="0">
              <a:buNone/>
              <a:defRPr sz="3556" b="1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Divider </a:t>
            </a:r>
            <a:br>
              <a:rPr lang="en-GB"/>
            </a:br>
            <a:r>
              <a:rPr lang="en-GB"/>
              <a:t>Leeds to Success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32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6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 into Leeds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B7A19A78-B173-5740-A892-945581C111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160000" cy="6178903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tabLst>
                <a:tab pos="3991641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Click to inset picture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99570AF-F25E-C8F0-8DAC-4905384880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6260" y="383993"/>
            <a:ext cx="3699827" cy="5389836"/>
          </a:xfrm>
          <a:prstGeom prst="rect">
            <a:avLst/>
          </a:prstGeom>
          <a:noFill/>
          <a:ln w="73025">
            <a:solidFill>
              <a:schemeClr val="bg1"/>
            </a:solidFill>
            <a:miter lim="800000"/>
          </a:ln>
        </p:spPr>
        <p:txBody>
          <a:bodyPr lIns="180000" tIns="144000" rIns="108000"/>
          <a:lstStyle>
            <a:lvl1pPr marL="0" indent="0">
              <a:buNone/>
              <a:defRPr sz="3556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Divider </a:t>
            </a:r>
            <a:br>
              <a:rPr lang="en-GB"/>
            </a:br>
            <a:r>
              <a:rPr lang="en-GB"/>
              <a:t>Step into Leeds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32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91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ds Futures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B7A19A78-B173-5740-A892-945581C111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290"/>
            <a:ext cx="10160000" cy="617890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tabLst>
                <a:tab pos="3991641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Click to inset picture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BAE0215-2214-A9C3-349B-400BB3D837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6260" y="383993"/>
            <a:ext cx="3699827" cy="5389836"/>
          </a:xfrm>
          <a:prstGeom prst="rect">
            <a:avLst/>
          </a:prstGeom>
          <a:noFill/>
          <a:ln w="73025">
            <a:solidFill>
              <a:schemeClr val="bg1"/>
            </a:solidFill>
            <a:miter lim="800000"/>
          </a:ln>
        </p:spPr>
        <p:txBody>
          <a:bodyPr lIns="180000" tIns="144000" rIns="108000"/>
          <a:lstStyle>
            <a:lvl1pPr marL="0" indent="0">
              <a:buNone/>
              <a:defRPr sz="3556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Divider </a:t>
            </a:r>
            <a:br>
              <a:rPr lang="en-GB"/>
            </a:br>
            <a:r>
              <a:rPr lang="en-GB"/>
              <a:t>Leeds Futures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32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isty of Leed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many buildings&#10;&#10;Description automatically generated with low confidence">
            <a:extLst>
              <a:ext uri="{FF2B5EF4-FFF2-40B4-BE49-F238E27FC236}">
                <a16:creationId xmlns:a16="http://schemas.microsoft.com/office/drawing/2014/main" id="{F165BBA9-FFAA-B340-B93A-EE9B5C1C2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8" t="20047" r="2483" b="17635"/>
          <a:stretch/>
        </p:blipFill>
        <p:spPr>
          <a:xfrm>
            <a:off x="249836" y="1527603"/>
            <a:ext cx="9657966" cy="4748540"/>
          </a:xfrm>
          <a:prstGeom prst="rect">
            <a:avLst/>
          </a:prstGeom>
        </p:spPr>
      </p:pic>
      <p:sp>
        <p:nvSpPr>
          <p:cNvPr id="8" name="Snip Single Corner of Rectangle 7">
            <a:extLst>
              <a:ext uri="{FF2B5EF4-FFF2-40B4-BE49-F238E27FC236}">
                <a16:creationId xmlns:a16="http://schemas.microsoft.com/office/drawing/2014/main" id="{A68EC9C4-7D32-0944-AF85-82CBBA1E151F}"/>
              </a:ext>
            </a:extLst>
          </p:cNvPr>
          <p:cNvSpPr/>
          <p:nvPr userDrawn="1"/>
        </p:nvSpPr>
        <p:spPr>
          <a:xfrm rot="10800000" flipH="1">
            <a:off x="5351824" y="2270754"/>
            <a:ext cx="1151013" cy="557654"/>
          </a:xfrm>
          <a:prstGeom prst="snip1Rect">
            <a:avLst/>
          </a:prstGeom>
          <a:solidFill>
            <a:srgbClr val="EA5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2" name="Snip Single Corner of Rectangle 51">
            <a:extLst>
              <a:ext uri="{FF2B5EF4-FFF2-40B4-BE49-F238E27FC236}">
                <a16:creationId xmlns:a16="http://schemas.microsoft.com/office/drawing/2014/main" id="{D3DA270E-80CC-F342-8363-7D7E73C2DBA0}"/>
              </a:ext>
            </a:extLst>
          </p:cNvPr>
          <p:cNvSpPr/>
          <p:nvPr userDrawn="1"/>
        </p:nvSpPr>
        <p:spPr>
          <a:xfrm rot="10800000" flipH="1">
            <a:off x="7286638" y="1976079"/>
            <a:ext cx="1151013" cy="557654"/>
          </a:xfrm>
          <a:prstGeom prst="snip1Rect">
            <a:avLst/>
          </a:prstGeom>
          <a:solidFill>
            <a:srgbClr val="EA5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5E5131-2B77-094A-A644-94B8019FF27E}"/>
              </a:ext>
            </a:extLst>
          </p:cNvPr>
          <p:cNvGrpSpPr/>
          <p:nvPr userDrawn="1"/>
        </p:nvGrpSpPr>
        <p:grpSpPr>
          <a:xfrm>
            <a:off x="1697475" y="3426824"/>
            <a:ext cx="1126711" cy="259272"/>
            <a:chOff x="1484412" y="2399143"/>
            <a:chExt cx="1014040" cy="233345"/>
          </a:xfrm>
        </p:grpSpPr>
        <p:sp>
          <p:nvSpPr>
            <p:cNvPr id="33" name="Triangle 32">
              <a:extLst>
                <a:ext uri="{FF2B5EF4-FFF2-40B4-BE49-F238E27FC236}">
                  <a16:creationId xmlns:a16="http://schemas.microsoft.com/office/drawing/2014/main" id="{AA1A7F9B-2BC3-5A48-8868-22DB5D106BBB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200244-C3DF-A846-A197-F09A0604C1F6}"/>
                </a:ext>
              </a:extLst>
            </p:cNvPr>
            <p:cNvSpPr/>
            <p:nvPr userDrawn="1"/>
          </p:nvSpPr>
          <p:spPr>
            <a:xfrm>
              <a:off x="1484412" y="2399143"/>
              <a:ext cx="1014040" cy="166076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EEF5D-9469-6745-9BBD-E79EDC2CC3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02107" y="3416513"/>
            <a:ext cx="1238694" cy="184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6814272-5049-AF4F-90AF-4A373D437677}"/>
              </a:ext>
            </a:extLst>
          </p:cNvPr>
          <p:cNvGrpSpPr/>
          <p:nvPr userDrawn="1"/>
        </p:nvGrpSpPr>
        <p:grpSpPr>
          <a:xfrm>
            <a:off x="2618261" y="3659930"/>
            <a:ext cx="1029346" cy="259856"/>
            <a:chOff x="1484412" y="2398618"/>
            <a:chExt cx="926411" cy="233870"/>
          </a:xfrm>
        </p:grpSpPr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1757F23B-2D6D-E543-A87F-8476201131C1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A14C50D-7849-B349-8193-D186998E1C7D}"/>
                </a:ext>
              </a:extLst>
            </p:cNvPr>
            <p:cNvSpPr/>
            <p:nvPr userDrawn="1"/>
          </p:nvSpPr>
          <p:spPr>
            <a:xfrm>
              <a:off x="1484412" y="2398618"/>
              <a:ext cx="926411" cy="166601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9" name="Text Placeholder 5">
            <a:extLst>
              <a:ext uri="{FF2B5EF4-FFF2-40B4-BE49-F238E27FC236}">
                <a16:creationId xmlns:a16="http://schemas.microsoft.com/office/drawing/2014/main" id="{FC717717-AE4B-C74D-A89C-54192E2AFE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18261" y="3632745"/>
            <a:ext cx="1029346" cy="2122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2DA5919-1F02-8C41-BA01-040803CCA732}"/>
              </a:ext>
            </a:extLst>
          </p:cNvPr>
          <p:cNvGrpSpPr/>
          <p:nvPr userDrawn="1"/>
        </p:nvGrpSpPr>
        <p:grpSpPr>
          <a:xfrm>
            <a:off x="797308" y="5377767"/>
            <a:ext cx="1126711" cy="259272"/>
            <a:chOff x="1484412" y="2399143"/>
            <a:chExt cx="1014040" cy="233345"/>
          </a:xfrm>
        </p:grpSpPr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D1EF0B13-275A-3849-9D9A-452ABB92F4F9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62F99C7-169E-CB4C-B9DB-772FEC9DBC93}"/>
                </a:ext>
              </a:extLst>
            </p:cNvPr>
            <p:cNvSpPr/>
            <p:nvPr userDrawn="1"/>
          </p:nvSpPr>
          <p:spPr>
            <a:xfrm>
              <a:off x="1484412" y="2399143"/>
              <a:ext cx="1014040" cy="166076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0A45194A-6573-B545-B382-E6AF46F135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1941" y="5356375"/>
            <a:ext cx="1192469" cy="194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9336319-74D3-E542-AD5D-AAF24D8B01F2}"/>
              </a:ext>
            </a:extLst>
          </p:cNvPr>
          <p:cNvGrpSpPr/>
          <p:nvPr userDrawn="1"/>
        </p:nvGrpSpPr>
        <p:grpSpPr>
          <a:xfrm>
            <a:off x="3158734" y="4893370"/>
            <a:ext cx="1029346" cy="259856"/>
            <a:chOff x="1484412" y="2398618"/>
            <a:chExt cx="926411" cy="233870"/>
          </a:xfrm>
        </p:grpSpPr>
        <p:sp>
          <p:nvSpPr>
            <p:cNvPr id="80" name="Triangle 79">
              <a:extLst>
                <a:ext uri="{FF2B5EF4-FFF2-40B4-BE49-F238E27FC236}">
                  <a16:creationId xmlns:a16="http://schemas.microsoft.com/office/drawing/2014/main" id="{66FD9327-AFD6-4A42-8FE2-B47BF278011C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276CACB-1816-A741-B5F4-175DB7E1D8CA}"/>
                </a:ext>
              </a:extLst>
            </p:cNvPr>
            <p:cNvSpPr/>
            <p:nvPr userDrawn="1"/>
          </p:nvSpPr>
          <p:spPr>
            <a:xfrm>
              <a:off x="1484412" y="2398618"/>
              <a:ext cx="926411" cy="166601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FA601C42-4698-444B-AB98-049440306E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3367" y="4872561"/>
            <a:ext cx="1122078" cy="205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B15275F-4621-5B44-B8CE-13642BE4A50B}"/>
              </a:ext>
            </a:extLst>
          </p:cNvPr>
          <p:cNvGrpSpPr/>
          <p:nvPr userDrawn="1"/>
        </p:nvGrpSpPr>
        <p:grpSpPr>
          <a:xfrm>
            <a:off x="5227556" y="3423282"/>
            <a:ext cx="699054" cy="260203"/>
            <a:chOff x="1484411" y="2398305"/>
            <a:chExt cx="629149" cy="234183"/>
          </a:xfrm>
        </p:grpSpPr>
        <p:sp>
          <p:nvSpPr>
            <p:cNvPr id="84" name="Triangle 83">
              <a:extLst>
                <a:ext uri="{FF2B5EF4-FFF2-40B4-BE49-F238E27FC236}">
                  <a16:creationId xmlns:a16="http://schemas.microsoft.com/office/drawing/2014/main" id="{8CC1F752-76DA-0F42-9380-312F13EB3D6C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0D50A6C-C508-CA46-A41D-E66D1168798D}"/>
                </a:ext>
              </a:extLst>
            </p:cNvPr>
            <p:cNvSpPr/>
            <p:nvPr userDrawn="1"/>
          </p:nvSpPr>
          <p:spPr>
            <a:xfrm>
              <a:off x="1484411" y="2398305"/>
              <a:ext cx="629149" cy="166914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24673161-1190-AA49-8B4F-5DFA536EB9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2190" y="3402820"/>
            <a:ext cx="699053" cy="198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FBC48E9-E0C2-2542-8C9C-21220514713C}"/>
              </a:ext>
            </a:extLst>
          </p:cNvPr>
          <p:cNvGrpSpPr/>
          <p:nvPr userDrawn="1"/>
        </p:nvGrpSpPr>
        <p:grpSpPr>
          <a:xfrm>
            <a:off x="4881155" y="3857082"/>
            <a:ext cx="1278917" cy="260203"/>
            <a:chOff x="1484411" y="2398305"/>
            <a:chExt cx="1151025" cy="234183"/>
          </a:xfrm>
        </p:grpSpPr>
        <p:sp>
          <p:nvSpPr>
            <p:cNvPr id="88" name="Triangle 87">
              <a:extLst>
                <a:ext uri="{FF2B5EF4-FFF2-40B4-BE49-F238E27FC236}">
                  <a16:creationId xmlns:a16="http://schemas.microsoft.com/office/drawing/2014/main" id="{05E0B2AC-0115-7B4E-BE18-37EDD25CD473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25300B7-D523-CD46-A29C-AAA244845F6D}"/>
                </a:ext>
              </a:extLst>
            </p:cNvPr>
            <p:cNvSpPr/>
            <p:nvPr userDrawn="1"/>
          </p:nvSpPr>
          <p:spPr>
            <a:xfrm>
              <a:off x="1484411" y="2398305"/>
              <a:ext cx="1151025" cy="166914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B68D30AC-498A-4645-AD7F-907EB1E560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5788" y="3845043"/>
            <a:ext cx="1380079" cy="212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FFBEBAC-0BDF-EC4D-B8D4-29CB79BFD009}"/>
              </a:ext>
            </a:extLst>
          </p:cNvPr>
          <p:cNvGrpSpPr/>
          <p:nvPr userDrawn="1"/>
        </p:nvGrpSpPr>
        <p:grpSpPr>
          <a:xfrm>
            <a:off x="5295478" y="4378360"/>
            <a:ext cx="1278916" cy="260203"/>
            <a:chOff x="1484412" y="2398305"/>
            <a:chExt cx="1151024" cy="234183"/>
          </a:xfrm>
        </p:grpSpPr>
        <p:sp>
          <p:nvSpPr>
            <p:cNvPr id="92" name="Triangle 91">
              <a:extLst>
                <a:ext uri="{FF2B5EF4-FFF2-40B4-BE49-F238E27FC236}">
                  <a16:creationId xmlns:a16="http://schemas.microsoft.com/office/drawing/2014/main" id="{F58EBBCD-8BF9-6344-8889-D80E1C42B4D3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79E9738-6DD9-E24F-8938-45D7C82853E1}"/>
                </a:ext>
              </a:extLst>
            </p:cNvPr>
            <p:cNvSpPr/>
            <p:nvPr userDrawn="1"/>
          </p:nvSpPr>
          <p:spPr>
            <a:xfrm>
              <a:off x="1484412" y="2398305"/>
              <a:ext cx="1151024" cy="166914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94" name="Text Placeholder 5">
            <a:extLst>
              <a:ext uri="{FF2B5EF4-FFF2-40B4-BE49-F238E27FC236}">
                <a16:creationId xmlns:a16="http://schemas.microsoft.com/office/drawing/2014/main" id="{C421A913-FF95-884F-98DA-F894F40DC3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3497" y="4349874"/>
            <a:ext cx="1380079" cy="205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5FD171F-D03C-DC40-88F7-CBD87B0AA2A9}"/>
              </a:ext>
            </a:extLst>
          </p:cNvPr>
          <p:cNvGrpSpPr/>
          <p:nvPr userDrawn="1"/>
        </p:nvGrpSpPr>
        <p:grpSpPr>
          <a:xfrm>
            <a:off x="8160957" y="5153226"/>
            <a:ext cx="1015022" cy="266268"/>
            <a:chOff x="1484412" y="2392847"/>
            <a:chExt cx="913520" cy="239641"/>
          </a:xfrm>
        </p:grpSpPr>
        <p:sp>
          <p:nvSpPr>
            <p:cNvPr id="96" name="Triangle 95">
              <a:extLst>
                <a:ext uri="{FF2B5EF4-FFF2-40B4-BE49-F238E27FC236}">
                  <a16:creationId xmlns:a16="http://schemas.microsoft.com/office/drawing/2014/main" id="{89E89936-0EF4-4446-9FC0-5DB85360AF04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5082EFA-D605-2B4F-81E8-D942839B3DB8}"/>
                </a:ext>
              </a:extLst>
            </p:cNvPr>
            <p:cNvSpPr/>
            <p:nvPr userDrawn="1"/>
          </p:nvSpPr>
          <p:spPr>
            <a:xfrm>
              <a:off x="1484412" y="2392847"/>
              <a:ext cx="913520" cy="172372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98" name="Text Placeholder 5">
            <a:extLst>
              <a:ext uri="{FF2B5EF4-FFF2-40B4-BE49-F238E27FC236}">
                <a16:creationId xmlns:a16="http://schemas.microsoft.com/office/drawing/2014/main" id="{440C7EA7-AEB7-3C43-B291-4E577FB718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5590" y="5153225"/>
            <a:ext cx="1015022" cy="143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DA65F05-6517-E04F-8242-75BBDE03A306}"/>
              </a:ext>
            </a:extLst>
          </p:cNvPr>
          <p:cNvGrpSpPr/>
          <p:nvPr userDrawn="1"/>
        </p:nvGrpSpPr>
        <p:grpSpPr>
          <a:xfrm>
            <a:off x="6638942" y="3290590"/>
            <a:ext cx="1380079" cy="280664"/>
            <a:chOff x="1484411" y="2379890"/>
            <a:chExt cx="1242071" cy="252598"/>
          </a:xfrm>
        </p:grpSpPr>
        <p:sp>
          <p:nvSpPr>
            <p:cNvPr id="100" name="Triangle 99">
              <a:extLst>
                <a:ext uri="{FF2B5EF4-FFF2-40B4-BE49-F238E27FC236}">
                  <a16:creationId xmlns:a16="http://schemas.microsoft.com/office/drawing/2014/main" id="{DF9E2158-ED3B-404B-8E41-F8B2C59E686A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EA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73C2187-64C3-BF48-BA4D-303496765C10}"/>
                </a:ext>
              </a:extLst>
            </p:cNvPr>
            <p:cNvSpPr/>
            <p:nvPr userDrawn="1"/>
          </p:nvSpPr>
          <p:spPr>
            <a:xfrm>
              <a:off x="1484411" y="2379890"/>
              <a:ext cx="1242071" cy="185329"/>
            </a:xfrm>
            <a:prstGeom prst="rect">
              <a:avLst/>
            </a:prstGeom>
            <a:solidFill>
              <a:srgbClr val="EA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02" name="Text Placeholder 5">
            <a:extLst>
              <a:ext uri="{FF2B5EF4-FFF2-40B4-BE49-F238E27FC236}">
                <a16:creationId xmlns:a16="http://schemas.microsoft.com/office/drawing/2014/main" id="{A368DE6A-257A-954E-B9C7-9D9442018A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5269" y="3286674"/>
            <a:ext cx="1415616" cy="198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03" name="Text Placeholder 5">
            <a:extLst>
              <a:ext uri="{FF2B5EF4-FFF2-40B4-BE49-F238E27FC236}">
                <a16:creationId xmlns:a16="http://schemas.microsoft.com/office/drawing/2014/main" id="{12C31F82-4672-0542-B0F9-095DC9336D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51823" y="2283016"/>
            <a:ext cx="1122078" cy="1837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7E2F8F63-19F7-884A-A2E1-97BDC10034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51823" y="2480059"/>
            <a:ext cx="1122078" cy="365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08" name="Text Placeholder 5">
            <a:extLst>
              <a:ext uri="{FF2B5EF4-FFF2-40B4-BE49-F238E27FC236}">
                <a16:creationId xmlns:a16="http://schemas.microsoft.com/office/drawing/2014/main" id="{A2E4ADEE-1903-1B40-BD08-A938D89606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6638" y="1988818"/>
            <a:ext cx="1122078" cy="1837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EEA16A53-E31F-6F42-B412-EA053D5F17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86638" y="2185862"/>
            <a:ext cx="1122078" cy="365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7461969-CDE7-5563-A67A-77F48F5E1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15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EF324EF-14A2-F646-BA57-E3851FE73F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071" y="7018197"/>
            <a:ext cx="4540250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D71D1C-8E81-2E81-03DE-A0DF17CF3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74D4B3C-2730-E8A3-CD76-44A5C6BBA9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1692" y="1806224"/>
            <a:ext cx="9428476" cy="45151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inset picture</a:t>
            </a:r>
          </a:p>
        </p:txBody>
      </p:sp>
    </p:spTree>
    <p:extLst>
      <p:ext uri="{BB962C8B-B14F-4D97-AF65-F5344CB8AC3E}">
        <p14:creationId xmlns:p14="http://schemas.microsoft.com/office/powerpoint/2010/main" val="354902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412D828-DE38-9FB0-8366-3396FED96E83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371693" y="1805039"/>
            <a:ext cx="9436806" cy="45151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6D071B5-61A4-E5EA-9545-BBD5C4006E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0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pos="18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6A899A03-C4A0-A040-B0B3-CEEBC4A6E4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0001" y="1806222"/>
            <a:ext cx="4720167" cy="45151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>
                <a:tab pos="3991641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1C6FB6D-0CEF-1A46-AF8F-6F763DF65B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3558" y="5480835"/>
            <a:ext cx="3459622" cy="33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 sz="1778" b="1" i="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en-US"/>
              <a:t>Social media links here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ADB8C104-FF56-E448-8D9B-EFDA28107B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3399" y="5480835"/>
            <a:ext cx="331759" cy="33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AA0AC5C-50E7-594F-B8EE-1009C7E79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3399" y="5991097"/>
            <a:ext cx="439400" cy="33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4AE8355-288D-944B-9887-91C67DC598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2599" y="5480835"/>
            <a:ext cx="331759" cy="33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8E26EC-E5A1-E941-A5E7-12A4DCE200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11799" y="5480835"/>
            <a:ext cx="331759" cy="33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039EC7C-479E-1C42-8730-DC55D5EF52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2600" y="5991096"/>
            <a:ext cx="4157483" cy="33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 sz="1778" b="1" i="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en-US"/>
              <a:t>Social media links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97D54EC-0764-AB42-910E-075447CFD3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833" y="4942465"/>
            <a:ext cx="4540250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8E624745-4A54-FD49-9117-D9A1A1BA82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9833" y="4452190"/>
            <a:ext cx="4540250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none" baseline="0">
                <a:solidFill>
                  <a:schemeClr val="tx1"/>
                </a:solidFill>
                <a:uFill>
                  <a:solidFill>
                    <a:srgbClr val="92181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Email – Arial bold, size 16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9778630-67AF-C628-8F0B-F135054A63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6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4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8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82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8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9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8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6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6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36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9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7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 and caption (gradient t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>
            <a:extLst>
              <a:ext uri="{FF2B5EF4-FFF2-40B4-BE49-F238E27FC236}">
                <a16:creationId xmlns:a16="http://schemas.microsoft.com/office/drawing/2014/main" id="{40AC4D8E-92C3-C647-8B7D-EB6BAD9491B9}"/>
              </a:ext>
            </a:extLst>
          </p:cNvPr>
          <p:cNvSpPr/>
          <p:nvPr userDrawn="1"/>
        </p:nvSpPr>
        <p:spPr>
          <a:xfrm>
            <a:off x="2" y="-1475"/>
            <a:ext cx="5180594" cy="7621474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0 w 4662535"/>
              <a:gd name="connsiteY0" fmla="*/ 0 h 5143500"/>
              <a:gd name="connsiteX1" fmla="*/ 4572000 w 4662535"/>
              <a:gd name="connsiteY1" fmla="*/ 0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0 h 5143500"/>
              <a:gd name="connsiteX1" fmla="*/ 4490519 w 4662535"/>
              <a:gd name="connsiteY1" fmla="*/ 9053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995 h 5144495"/>
              <a:gd name="connsiteX1" fmla="*/ 4487169 w 4662535"/>
              <a:gd name="connsiteY1" fmla="*/ 0 h 5144495"/>
              <a:gd name="connsiteX2" fmla="*/ 4662535 w 4662535"/>
              <a:gd name="connsiteY2" fmla="*/ 5144495 h 5144495"/>
              <a:gd name="connsiteX3" fmla="*/ 0 w 4662535"/>
              <a:gd name="connsiteY3" fmla="*/ 5144495 h 5144495"/>
              <a:gd name="connsiteX4" fmla="*/ 0 w 4662535"/>
              <a:gd name="connsiteY4" fmla="*/ 995 h 514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5" h="5144495">
                <a:moveTo>
                  <a:pt x="0" y="995"/>
                </a:moveTo>
                <a:lnTo>
                  <a:pt x="4487169" y="0"/>
                </a:lnTo>
                <a:lnTo>
                  <a:pt x="4662535" y="5144495"/>
                </a:lnTo>
                <a:lnTo>
                  <a:pt x="0" y="5144495"/>
                </a:lnTo>
                <a:lnTo>
                  <a:pt x="0" y="995"/>
                </a:lnTo>
                <a:close/>
              </a:path>
            </a:pathLst>
          </a:custGeom>
          <a:gradFill>
            <a:gsLst>
              <a:gs pos="0">
                <a:srgbClr val="FCB045"/>
              </a:gs>
              <a:gs pos="50000">
                <a:srgbClr val="FD1D1D"/>
              </a:gs>
              <a:gs pos="100000">
                <a:srgbClr val="833AB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000" b="1" i="0">
              <a:latin typeface="Montserrat" pitchFamily="2" charset="77"/>
            </a:endParaRPr>
          </a:p>
        </p:txBody>
      </p:sp>
      <p:sp>
        <p:nvSpPr>
          <p:cNvPr id="5" name="Trapezoid 7">
            <a:extLst>
              <a:ext uri="{FF2B5EF4-FFF2-40B4-BE49-F238E27FC236}">
                <a16:creationId xmlns:a16="http://schemas.microsoft.com/office/drawing/2014/main" id="{0C91C31D-E8A1-B370-313D-17FF0276F597}"/>
              </a:ext>
            </a:extLst>
          </p:cNvPr>
          <p:cNvSpPr/>
          <p:nvPr userDrawn="1"/>
        </p:nvSpPr>
        <p:spPr>
          <a:xfrm>
            <a:off x="0" y="5817772"/>
            <a:ext cx="5180596" cy="1811639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6" h="1222856">
                <a:moveTo>
                  <a:pt x="0" y="1222856"/>
                </a:moveTo>
                <a:lnTo>
                  <a:pt x="120" y="0"/>
                </a:lnTo>
                <a:lnTo>
                  <a:pt x="4643366" y="790575"/>
                </a:lnTo>
                <a:lnTo>
                  <a:pt x="4662536" y="1216506"/>
                </a:lnTo>
                <a:lnTo>
                  <a:pt x="0" y="1222856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i="0">
              <a:latin typeface="Montserrat" pitchFamily="2" charset="77"/>
            </a:endParaRPr>
          </a:p>
        </p:txBody>
      </p:sp>
      <p:sp>
        <p:nvSpPr>
          <p:cNvPr id="7" name="Trapezoid 7">
            <a:extLst>
              <a:ext uri="{FF2B5EF4-FFF2-40B4-BE49-F238E27FC236}">
                <a16:creationId xmlns:a16="http://schemas.microsoft.com/office/drawing/2014/main" id="{D7002739-E63B-ECD4-3F84-B6304E54A03C}"/>
              </a:ext>
            </a:extLst>
          </p:cNvPr>
          <p:cNvSpPr/>
          <p:nvPr userDrawn="1"/>
        </p:nvSpPr>
        <p:spPr>
          <a:xfrm flipH="1">
            <a:off x="3990109" y="2967954"/>
            <a:ext cx="1200997" cy="5094292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  <a:gd name="connsiteX0" fmla="*/ 0 w 5019871"/>
              <a:gd name="connsiteY0" fmla="*/ 1222856 h 1222856"/>
              <a:gd name="connsiteX1" fmla="*/ 120 w 5019871"/>
              <a:gd name="connsiteY1" fmla="*/ 0 h 1222856"/>
              <a:gd name="connsiteX2" fmla="*/ 5019871 w 5019871"/>
              <a:gd name="connsiteY2" fmla="*/ 1118711 h 1222856"/>
              <a:gd name="connsiteX3" fmla="*/ 4662536 w 5019871"/>
              <a:gd name="connsiteY3" fmla="*/ 1216506 h 1222856"/>
              <a:gd name="connsiteX4" fmla="*/ 0 w 5019871"/>
              <a:gd name="connsiteY4" fmla="*/ 1222856 h 1222856"/>
              <a:gd name="connsiteX0" fmla="*/ 0 w 5019871"/>
              <a:gd name="connsiteY0" fmla="*/ 963661 h 963661"/>
              <a:gd name="connsiteX1" fmla="*/ 1138792 w 5019871"/>
              <a:gd name="connsiteY1" fmla="*/ 0 h 963661"/>
              <a:gd name="connsiteX2" fmla="*/ 5019871 w 5019871"/>
              <a:gd name="connsiteY2" fmla="*/ 859516 h 963661"/>
              <a:gd name="connsiteX3" fmla="*/ 4662536 w 5019871"/>
              <a:gd name="connsiteY3" fmla="*/ 957311 h 963661"/>
              <a:gd name="connsiteX4" fmla="*/ 0 w 5019871"/>
              <a:gd name="connsiteY4" fmla="*/ 963661 h 963661"/>
              <a:gd name="connsiteX0" fmla="*/ 0 w 4354716"/>
              <a:gd name="connsiteY0" fmla="*/ 952170 h 957311"/>
              <a:gd name="connsiteX1" fmla="*/ 473637 w 4354716"/>
              <a:gd name="connsiteY1" fmla="*/ 0 h 957311"/>
              <a:gd name="connsiteX2" fmla="*/ 4354716 w 4354716"/>
              <a:gd name="connsiteY2" fmla="*/ 859516 h 957311"/>
              <a:gd name="connsiteX3" fmla="*/ 3997381 w 4354716"/>
              <a:gd name="connsiteY3" fmla="*/ 957311 h 957311"/>
              <a:gd name="connsiteX4" fmla="*/ 0 w 4354716"/>
              <a:gd name="connsiteY4" fmla="*/ 952170 h 95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716" h="957311">
                <a:moveTo>
                  <a:pt x="0" y="952170"/>
                </a:moveTo>
                <a:lnTo>
                  <a:pt x="473637" y="0"/>
                </a:lnTo>
                <a:lnTo>
                  <a:pt x="4354716" y="859516"/>
                </a:lnTo>
                <a:lnTo>
                  <a:pt x="3997381" y="957311"/>
                </a:lnTo>
                <a:lnTo>
                  <a:pt x="0" y="95217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i="0">
              <a:latin typeface="Montserrat" pitchFamily="2" charset="77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670560" y="894080"/>
            <a:ext cx="3738880" cy="1066667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67" b="1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542B13D-E177-A53D-23A0-A10D8885678D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4982614" y="-2654"/>
            <a:ext cx="5182469" cy="7622653"/>
          </a:xfrm>
          <a:custGeom>
            <a:avLst/>
            <a:gdLst>
              <a:gd name="connsiteX0" fmla="*/ 0 w 4662536"/>
              <a:gd name="connsiteY0" fmla="*/ 5143500 h 5143500"/>
              <a:gd name="connsiteX1" fmla="*/ 1165634 w 4662536"/>
              <a:gd name="connsiteY1" fmla="*/ 0 h 5143500"/>
              <a:gd name="connsiteX2" fmla="*/ 3496902 w 4662536"/>
              <a:gd name="connsiteY2" fmla="*/ 0 h 5143500"/>
              <a:gd name="connsiteX3" fmla="*/ 4662536 w 4662536"/>
              <a:gd name="connsiteY3" fmla="*/ 5143500 h 5143500"/>
              <a:gd name="connsiteX4" fmla="*/ 0 w 4662536"/>
              <a:gd name="connsiteY4" fmla="*/ 5143500 h 5143500"/>
              <a:gd name="connsiteX0" fmla="*/ 0 w 4487438"/>
              <a:gd name="connsiteY0" fmla="*/ 5149985 h 5149985"/>
              <a:gd name="connsiteX1" fmla="*/ 990536 w 4487438"/>
              <a:gd name="connsiteY1" fmla="*/ 0 h 5149985"/>
              <a:gd name="connsiteX2" fmla="*/ 3321804 w 4487438"/>
              <a:gd name="connsiteY2" fmla="*/ 0 h 5149985"/>
              <a:gd name="connsiteX3" fmla="*/ 4487438 w 4487438"/>
              <a:gd name="connsiteY3" fmla="*/ 5143500 h 5149985"/>
              <a:gd name="connsiteX4" fmla="*/ 0 w 4487438"/>
              <a:gd name="connsiteY4" fmla="*/ 5149985 h 5149985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3498588 w 4664222"/>
              <a:gd name="connsiteY2" fmla="*/ 0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4646451 w 4664222"/>
              <a:gd name="connsiteY2" fmla="*/ 6485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76396"/>
              <a:gd name="connsiteY0" fmla="*/ 5189013 h 5189013"/>
              <a:gd name="connsiteX1" fmla="*/ 0 w 4676396"/>
              <a:gd name="connsiteY1" fmla="*/ 39028 h 5189013"/>
              <a:gd name="connsiteX2" fmla="*/ 4675414 w 4676396"/>
              <a:gd name="connsiteY2" fmla="*/ 0 h 5189013"/>
              <a:gd name="connsiteX3" fmla="*/ 4664222 w 4676396"/>
              <a:gd name="connsiteY3" fmla="*/ 5182528 h 5189013"/>
              <a:gd name="connsiteX4" fmla="*/ 176784 w 4676396"/>
              <a:gd name="connsiteY4" fmla="*/ 5189013 h 5189013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4580250 w 4664222"/>
              <a:gd name="connsiteY2" fmla="*/ 246463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64222"/>
              <a:gd name="connsiteY0" fmla="*/ 5151776 h 5151776"/>
              <a:gd name="connsiteX1" fmla="*/ 0 w 4664222"/>
              <a:gd name="connsiteY1" fmla="*/ 1791 h 5151776"/>
              <a:gd name="connsiteX2" fmla="*/ 4654726 w 4664222"/>
              <a:gd name="connsiteY2" fmla="*/ 0 h 5151776"/>
              <a:gd name="connsiteX3" fmla="*/ 4664222 w 4664222"/>
              <a:gd name="connsiteY3" fmla="*/ 5145291 h 5151776"/>
              <a:gd name="connsiteX4" fmla="*/ 176784 w 4664222"/>
              <a:gd name="connsiteY4" fmla="*/ 5151776 h 5151776"/>
              <a:gd name="connsiteX0" fmla="*/ 176784 w 4664222"/>
              <a:gd name="connsiteY0" fmla="*/ 5151776 h 5151776"/>
              <a:gd name="connsiteX1" fmla="*/ 0 w 4664222"/>
              <a:gd name="connsiteY1" fmla="*/ 1791 h 5151776"/>
              <a:gd name="connsiteX2" fmla="*/ 4658864 w 4664222"/>
              <a:gd name="connsiteY2" fmla="*/ 0 h 5151776"/>
              <a:gd name="connsiteX3" fmla="*/ 4664222 w 4664222"/>
              <a:gd name="connsiteY3" fmla="*/ 5145291 h 5151776"/>
              <a:gd name="connsiteX4" fmla="*/ 176784 w 4664222"/>
              <a:gd name="connsiteY4" fmla="*/ 5151776 h 5151776"/>
              <a:gd name="connsiteX0" fmla="*/ 292636 w 4664222"/>
              <a:gd name="connsiteY0" fmla="*/ 5006962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292636 w 4664222"/>
              <a:gd name="connsiteY4" fmla="*/ 5006962 h 5145291"/>
              <a:gd name="connsiteX0" fmla="*/ 180922 w 4664222"/>
              <a:gd name="connsiteY0" fmla="*/ 5139364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180922 w 4664222"/>
              <a:gd name="connsiteY4" fmla="*/ 5139364 h 5145291"/>
              <a:gd name="connsiteX0" fmla="*/ 437451 w 4664222"/>
              <a:gd name="connsiteY0" fmla="*/ 4775259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437451 w 4664222"/>
              <a:gd name="connsiteY4" fmla="*/ 4775259 h 5145291"/>
              <a:gd name="connsiteX0" fmla="*/ 172647 w 4664222"/>
              <a:gd name="connsiteY0" fmla="*/ 5139364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172647 w 4664222"/>
              <a:gd name="connsiteY4" fmla="*/ 5139364 h 51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222" h="5145291">
                <a:moveTo>
                  <a:pt x="172647" y="5139364"/>
                </a:moveTo>
                <a:lnTo>
                  <a:pt x="0" y="1791"/>
                </a:lnTo>
                <a:lnTo>
                  <a:pt x="4658864" y="0"/>
                </a:lnTo>
                <a:cubicBezTo>
                  <a:pt x="4664788" y="1712338"/>
                  <a:pt x="4658298" y="3432953"/>
                  <a:pt x="4664222" y="5145291"/>
                </a:cubicBezTo>
                <a:lnTo>
                  <a:pt x="172647" y="51393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66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80987" indent="0">
              <a:buNone/>
              <a:defRPr sz="2333"/>
            </a:lvl2pPr>
            <a:lvl3pPr marL="761973" indent="0">
              <a:buNone/>
              <a:defRPr sz="2000"/>
            </a:lvl3pPr>
            <a:lvl4pPr marL="1142961" indent="0">
              <a:buNone/>
              <a:defRPr sz="1667"/>
            </a:lvl4pPr>
            <a:lvl5pPr marL="1523947" indent="0">
              <a:buNone/>
              <a:defRPr sz="1667"/>
            </a:lvl5pPr>
            <a:lvl6pPr marL="1904933" indent="0">
              <a:buNone/>
              <a:defRPr sz="1667"/>
            </a:lvl6pPr>
            <a:lvl7pPr marL="2285919" indent="0">
              <a:buNone/>
              <a:defRPr sz="1667"/>
            </a:lvl7pPr>
            <a:lvl8pPr marL="2666907" indent="0">
              <a:buNone/>
              <a:defRPr sz="1667"/>
            </a:lvl8pPr>
            <a:lvl9pPr marL="3047894" indent="0">
              <a:buNone/>
              <a:defRPr sz="1667"/>
            </a:lvl9pPr>
          </a:lstStyle>
          <a:p>
            <a:r>
              <a:rPr lang="en-US"/>
              <a:t> 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751865-6122-86A9-35BC-512DE0B85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9" y="6525606"/>
            <a:ext cx="1836339" cy="57977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58D2FA-AE84-8DDB-391F-EB4FAF45273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0560" y="1960749"/>
            <a:ext cx="3816773" cy="4373488"/>
          </a:xfrm>
        </p:spPr>
        <p:txBody>
          <a:bodyPr>
            <a:normAutofit/>
          </a:bodyPr>
          <a:lstStyle>
            <a:lvl1pPr marL="190494" indent="-190494">
              <a:buClr>
                <a:schemeClr val="bg1"/>
              </a:buClr>
              <a:buFont typeface="Montserrat" pitchFamily="2" charset="0"/>
              <a:buChar char="●"/>
              <a:defRPr sz="1333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380987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 marL="571480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 marL="761973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 marL="952466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36EDDF-4D43-F19D-0624-78D56139A6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4539" y="6278096"/>
            <a:ext cx="3746191" cy="890990"/>
          </a:xfrm>
        </p:spPr>
        <p:txBody>
          <a:bodyPr anchor="b">
            <a:noAutofit/>
          </a:bodyPr>
          <a:lstStyle>
            <a:lvl1pPr marL="0" indent="0" algn="r">
              <a:buNone/>
              <a:defRPr sz="1000" b="0">
                <a:solidFill>
                  <a:schemeClr val="bg1"/>
                </a:solidFill>
                <a:highlight>
                  <a:srgbClr val="833AB4"/>
                </a:highlight>
              </a:defRPr>
            </a:lvl1pPr>
            <a:lvl2pPr marL="190494" indent="0">
              <a:buNone/>
              <a:defRPr sz="1111" b="0"/>
            </a:lvl2pPr>
            <a:lvl3pPr marL="380987" indent="0">
              <a:buNone/>
              <a:defRPr sz="1111" b="0"/>
            </a:lvl3pPr>
            <a:lvl4pPr marL="571480" indent="0">
              <a:buNone/>
              <a:defRPr sz="1111" b="0"/>
            </a:lvl4pPr>
            <a:lvl5pPr marL="761973" indent="0">
              <a:buNone/>
              <a:defRPr sz="1111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4288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2 images and caption (gradient 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>
            <a:extLst>
              <a:ext uri="{FF2B5EF4-FFF2-40B4-BE49-F238E27FC236}">
                <a16:creationId xmlns:a16="http://schemas.microsoft.com/office/drawing/2014/main" id="{C9630841-08D9-EC8A-2319-8BD2A6FC63A2}"/>
              </a:ext>
            </a:extLst>
          </p:cNvPr>
          <p:cNvSpPr/>
          <p:nvPr userDrawn="1"/>
        </p:nvSpPr>
        <p:spPr>
          <a:xfrm>
            <a:off x="2" y="-1475"/>
            <a:ext cx="5180594" cy="7621474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0 w 4662535"/>
              <a:gd name="connsiteY0" fmla="*/ 0 h 5143500"/>
              <a:gd name="connsiteX1" fmla="*/ 4572000 w 4662535"/>
              <a:gd name="connsiteY1" fmla="*/ 0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0 h 5143500"/>
              <a:gd name="connsiteX1" fmla="*/ 4490519 w 4662535"/>
              <a:gd name="connsiteY1" fmla="*/ 9053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995 h 5144495"/>
              <a:gd name="connsiteX1" fmla="*/ 4487169 w 4662535"/>
              <a:gd name="connsiteY1" fmla="*/ 0 h 5144495"/>
              <a:gd name="connsiteX2" fmla="*/ 4662535 w 4662535"/>
              <a:gd name="connsiteY2" fmla="*/ 5144495 h 5144495"/>
              <a:gd name="connsiteX3" fmla="*/ 0 w 4662535"/>
              <a:gd name="connsiteY3" fmla="*/ 5144495 h 5144495"/>
              <a:gd name="connsiteX4" fmla="*/ 0 w 4662535"/>
              <a:gd name="connsiteY4" fmla="*/ 995 h 514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5" h="5144495">
                <a:moveTo>
                  <a:pt x="0" y="995"/>
                </a:moveTo>
                <a:lnTo>
                  <a:pt x="4487169" y="0"/>
                </a:lnTo>
                <a:lnTo>
                  <a:pt x="4662535" y="5144495"/>
                </a:lnTo>
                <a:lnTo>
                  <a:pt x="0" y="5144495"/>
                </a:lnTo>
                <a:lnTo>
                  <a:pt x="0" y="995"/>
                </a:lnTo>
                <a:close/>
              </a:path>
            </a:pathLst>
          </a:custGeom>
          <a:gradFill>
            <a:gsLst>
              <a:gs pos="0">
                <a:srgbClr val="F30275"/>
              </a:gs>
              <a:gs pos="100000">
                <a:srgbClr val="572A7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000" b="1" i="0">
              <a:latin typeface="Montserrat" pitchFamily="2" charset="77"/>
            </a:endParaRPr>
          </a:p>
        </p:txBody>
      </p:sp>
      <p:sp>
        <p:nvSpPr>
          <p:cNvPr id="5" name="Trapezoid 7">
            <a:extLst>
              <a:ext uri="{FF2B5EF4-FFF2-40B4-BE49-F238E27FC236}">
                <a16:creationId xmlns:a16="http://schemas.microsoft.com/office/drawing/2014/main" id="{0C91C31D-E8A1-B370-313D-17FF0276F597}"/>
              </a:ext>
            </a:extLst>
          </p:cNvPr>
          <p:cNvSpPr/>
          <p:nvPr userDrawn="1"/>
        </p:nvSpPr>
        <p:spPr>
          <a:xfrm>
            <a:off x="0" y="5817772"/>
            <a:ext cx="5180596" cy="1811639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6" h="1222856">
                <a:moveTo>
                  <a:pt x="0" y="1222856"/>
                </a:moveTo>
                <a:lnTo>
                  <a:pt x="120" y="0"/>
                </a:lnTo>
                <a:lnTo>
                  <a:pt x="4643366" y="790575"/>
                </a:lnTo>
                <a:lnTo>
                  <a:pt x="4662536" y="1216506"/>
                </a:lnTo>
                <a:lnTo>
                  <a:pt x="0" y="1222856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i="0">
              <a:latin typeface="Montserrat" pitchFamily="2" charset="77"/>
            </a:endParaRPr>
          </a:p>
        </p:txBody>
      </p:sp>
      <p:sp>
        <p:nvSpPr>
          <p:cNvPr id="7" name="Trapezoid 7">
            <a:extLst>
              <a:ext uri="{FF2B5EF4-FFF2-40B4-BE49-F238E27FC236}">
                <a16:creationId xmlns:a16="http://schemas.microsoft.com/office/drawing/2014/main" id="{D7002739-E63B-ECD4-3F84-B6304E54A03C}"/>
              </a:ext>
            </a:extLst>
          </p:cNvPr>
          <p:cNvSpPr/>
          <p:nvPr userDrawn="1"/>
        </p:nvSpPr>
        <p:spPr>
          <a:xfrm flipH="1">
            <a:off x="3990109" y="2967954"/>
            <a:ext cx="1200997" cy="5094292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  <a:gd name="connsiteX0" fmla="*/ 0 w 5019871"/>
              <a:gd name="connsiteY0" fmla="*/ 1222856 h 1222856"/>
              <a:gd name="connsiteX1" fmla="*/ 120 w 5019871"/>
              <a:gd name="connsiteY1" fmla="*/ 0 h 1222856"/>
              <a:gd name="connsiteX2" fmla="*/ 5019871 w 5019871"/>
              <a:gd name="connsiteY2" fmla="*/ 1118711 h 1222856"/>
              <a:gd name="connsiteX3" fmla="*/ 4662536 w 5019871"/>
              <a:gd name="connsiteY3" fmla="*/ 1216506 h 1222856"/>
              <a:gd name="connsiteX4" fmla="*/ 0 w 5019871"/>
              <a:gd name="connsiteY4" fmla="*/ 1222856 h 1222856"/>
              <a:gd name="connsiteX0" fmla="*/ 0 w 5019871"/>
              <a:gd name="connsiteY0" fmla="*/ 963661 h 963661"/>
              <a:gd name="connsiteX1" fmla="*/ 1138792 w 5019871"/>
              <a:gd name="connsiteY1" fmla="*/ 0 h 963661"/>
              <a:gd name="connsiteX2" fmla="*/ 5019871 w 5019871"/>
              <a:gd name="connsiteY2" fmla="*/ 859516 h 963661"/>
              <a:gd name="connsiteX3" fmla="*/ 4662536 w 5019871"/>
              <a:gd name="connsiteY3" fmla="*/ 957311 h 963661"/>
              <a:gd name="connsiteX4" fmla="*/ 0 w 5019871"/>
              <a:gd name="connsiteY4" fmla="*/ 963661 h 963661"/>
              <a:gd name="connsiteX0" fmla="*/ 0 w 4354716"/>
              <a:gd name="connsiteY0" fmla="*/ 952170 h 957311"/>
              <a:gd name="connsiteX1" fmla="*/ 473637 w 4354716"/>
              <a:gd name="connsiteY1" fmla="*/ 0 h 957311"/>
              <a:gd name="connsiteX2" fmla="*/ 4354716 w 4354716"/>
              <a:gd name="connsiteY2" fmla="*/ 859516 h 957311"/>
              <a:gd name="connsiteX3" fmla="*/ 3997381 w 4354716"/>
              <a:gd name="connsiteY3" fmla="*/ 957311 h 957311"/>
              <a:gd name="connsiteX4" fmla="*/ 0 w 4354716"/>
              <a:gd name="connsiteY4" fmla="*/ 952170 h 95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716" h="957311">
                <a:moveTo>
                  <a:pt x="0" y="952170"/>
                </a:moveTo>
                <a:lnTo>
                  <a:pt x="473637" y="0"/>
                </a:lnTo>
                <a:lnTo>
                  <a:pt x="4354716" y="859516"/>
                </a:lnTo>
                <a:lnTo>
                  <a:pt x="3997381" y="957311"/>
                </a:lnTo>
                <a:lnTo>
                  <a:pt x="0" y="95217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i="0">
              <a:latin typeface="Montserrat" pitchFamily="2" charset="77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670560" y="894080"/>
            <a:ext cx="3738880" cy="1066667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67" b="1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34812BE-F3AB-2D80-7BC5-0EEBB182EB5A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4834634" y="0"/>
            <a:ext cx="5338326" cy="3785733"/>
          </a:xfrm>
          <a:custGeom>
            <a:avLst/>
            <a:gdLst>
              <a:gd name="connsiteX0" fmla="*/ 0 w 4576573"/>
              <a:gd name="connsiteY0" fmla="*/ 5143500 h 5143500"/>
              <a:gd name="connsiteX1" fmla="*/ 1144143 w 4576573"/>
              <a:gd name="connsiteY1" fmla="*/ 0 h 5143500"/>
              <a:gd name="connsiteX2" fmla="*/ 3432430 w 4576573"/>
              <a:gd name="connsiteY2" fmla="*/ 0 h 5143500"/>
              <a:gd name="connsiteX3" fmla="*/ 4576573 w 4576573"/>
              <a:gd name="connsiteY3" fmla="*/ 5143500 h 5143500"/>
              <a:gd name="connsiteX4" fmla="*/ 0 w 4576573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3653261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60588 w 4797404"/>
              <a:gd name="connsiteY0" fmla="*/ 5170004 h 5170004"/>
              <a:gd name="connsiteX1" fmla="*/ 0 w 4797404"/>
              <a:gd name="connsiteY1" fmla="*/ 0 h 5170004"/>
              <a:gd name="connsiteX2" fmla="*/ 4792948 w 4797404"/>
              <a:gd name="connsiteY2" fmla="*/ 0 h 5170004"/>
              <a:gd name="connsiteX3" fmla="*/ 4797404 w 4797404"/>
              <a:gd name="connsiteY3" fmla="*/ 5143500 h 5170004"/>
              <a:gd name="connsiteX4" fmla="*/ 260588 w 4797404"/>
              <a:gd name="connsiteY4" fmla="*/ 5170004 h 5170004"/>
              <a:gd name="connsiteX0" fmla="*/ 342719 w 4797404"/>
              <a:gd name="connsiteY0" fmla="*/ 5027642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342719 w 4797404"/>
              <a:gd name="connsiteY4" fmla="*/ 5027642 h 5143500"/>
              <a:gd name="connsiteX0" fmla="*/ 260587 w 4797404"/>
              <a:gd name="connsiteY0" fmla="*/ 5142626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60587 w 4797404"/>
              <a:gd name="connsiteY4" fmla="*/ 5142626 h 5143500"/>
              <a:gd name="connsiteX0" fmla="*/ 125908 w 4797404"/>
              <a:gd name="connsiteY0" fmla="*/ 255537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125908 w 4797404"/>
              <a:gd name="connsiteY4" fmla="*/ 2555370 h 5143500"/>
              <a:gd name="connsiteX0" fmla="*/ 125908 w 4804493"/>
              <a:gd name="connsiteY0" fmla="*/ 2555370 h 2555370"/>
              <a:gd name="connsiteX1" fmla="*/ 0 w 4804493"/>
              <a:gd name="connsiteY1" fmla="*/ 0 h 2555370"/>
              <a:gd name="connsiteX2" fmla="*/ 4792948 w 4804493"/>
              <a:gd name="connsiteY2" fmla="*/ 0 h 2555370"/>
              <a:gd name="connsiteX3" fmla="*/ 4804493 w 4804493"/>
              <a:gd name="connsiteY3" fmla="*/ 2485361 h 2555370"/>
              <a:gd name="connsiteX4" fmla="*/ 125908 w 4804493"/>
              <a:gd name="connsiteY4" fmla="*/ 2555370 h 255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4493" h="2555370">
                <a:moveTo>
                  <a:pt x="125908" y="2555370"/>
                </a:moveTo>
                <a:lnTo>
                  <a:pt x="0" y="0"/>
                </a:lnTo>
                <a:lnTo>
                  <a:pt x="4792948" y="0"/>
                </a:lnTo>
                <a:cubicBezTo>
                  <a:pt x="4794433" y="1714500"/>
                  <a:pt x="4803008" y="770861"/>
                  <a:pt x="4804493" y="2485361"/>
                </a:cubicBezTo>
                <a:lnTo>
                  <a:pt x="125908" y="25553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66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80987" indent="0">
              <a:buNone/>
              <a:defRPr sz="2333"/>
            </a:lvl2pPr>
            <a:lvl3pPr marL="761973" indent="0">
              <a:buNone/>
              <a:defRPr sz="2000"/>
            </a:lvl3pPr>
            <a:lvl4pPr marL="1142961" indent="0">
              <a:buNone/>
              <a:defRPr sz="1667"/>
            </a:lvl4pPr>
            <a:lvl5pPr marL="1523947" indent="0">
              <a:buNone/>
              <a:defRPr sz="1667"/>
            </a:lvl5pPr>
            <a:lvl6pPr marL="1904933" indent="0">
              <a:buNone/>
              <a:defRPr sz="1667"/>
            </a:lvl6pPr>
            <a:lvl7pPr marL="2285919" indent="0">
              <a:buNone/>
              <a:defRPr sz="1667"/>
            </a:lvl7pPr>
            <a:lvl8pPr marL="2666907" indent="0">
              <a:buNone/>
              <a:defRPr sz="1667"/>
            </a:lvl8pPr>
            <a:lvl9pPr marL="3047894" indent="0">
              <a:buNone/>
              <a:defRPr sz="1667"/>
            </a:lvl9pPr>
          </a:lstStyle>
          <a:p>
            <a:r>
              <a:rPr lang="en-US"/>
              <a:t>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54FE006-6F59-958D-4723-2D57377DA47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978696" y="3688321"/>
            <a:ext cx="5190894" cy="3939350"/>
          </a:xfrm>
          <a:custGeom>
            <a:avLst/>
            <a:gdLst>
              <a:gd name="connsiteX0" fmla="*/ 0 w 4576573"/>
              <a:gd name="connsiteY0" fmla="*/ 2574000 h 2574000"/>
              <a:gd name="connsiteX1" fmla="*/ 643500 w 4576573"/>
              <a:gd name="connsiteY1" fmla="*/ 0 h 2574000"/>
              <a:gd name="connsiteX2" fmla="*/ 3933073 w 4576573"/>
              <a:gd name="connsiteY2" fmla="*/ 0 h 2574000"/>
              <a:gd name="connsiteX3" fmla="*/ 4576573 w 4576573"/>
              <a:gd name="connsiteY3" fmla="*/ 2574000 h 2574000"/>
              <a:gd name="connsiteX4" fmla="*/ 0 w 4576573"/>
              <a:gd name="connsiteY4" fmla="*/ 2574000 h 2574000"/>
              <a:gd name="connsiteX0" fmla="*/ 0 w 4456071"/>
              <a:gd name="connsiteY0" fmla="*/ 2581088 h 2581088"/>
              <a:gd name="connsiteX1" fmla="*/ 522998 w 4456071"/>
              <a:gd name="connsiteY1" fmla="*/ 0 h 2581088"/>
              <a:gd name="connsiteX2" fmla="*/ 3812571 w 4456071"/>
              <a:gd name="connsiteY2" fmla="*/ 0 h 2581088"/>
              <a:gd name="connsiteX3" fmla="*/ 4456071 w 4456071"/>
              <a:gd name="connsiteY3" fmla="*/ 2574000 h 2581088"/>
              <a:gd name="connsiteX4" fmla="*/ 0 w 4456071"/>
              <a:gd name="connsiteY4" fmla="*/ 2581088 h 2581088"/>
              <a:gd name="connsiteX0" fmla="*/ 0 w 4534043"/>
              <a:gd name="connsiteY0" fmla="*/ 2588177 h 2588177"/>
              <a:gd name="connsiteX1" fmla="*/ 600970 w 4534043"/>
              <a:gd name="connsiteY1" fmla="*/ 0 h 2588177"/>
              <a:gd name="connsiteX2" fmla="*/ 3890543 w 4534043"/>
              <a:gd name="connsiteY2" fmla="*/ 0 h 2588177"/>
              <a:gd name="connsiteX3" fmla="*/ 4534043 w 4534043"/>
              <a:gd name="connsiteY3" fmla="*/ 2574000 h 2588177"/>
              <a:gd name="connsiteX4" fmla="*/ 0 w 4534043"/>
              <a:gd name="connsiteY4" fmla="*/ 2588177 h 2588177"/>
              <a:gd name="connsiteX0" fmla="*/ 129132 w 4663175"/>
              <a:gd name="connsiteY0" fmla="*/ 2595266 h 2595266"/>
              <a:gd name="connsiteX1" fmla="*/ 0 w 4663175"/>
              <a:gd name="connsiteY1" fmla="*/ 0 h 2595266"/>
              <a:gd name="connsiteX2" fmla="*/ 4019675 w 4663175"/>
              <a:gd name="connsiteY2" fmla="*/ 7089 h 2595266"/>
              <a:gd name="connsiteX3" fmla="*/ 4663175 w 4663175"/>
              <a:gd name="connsiteY3" fmla="*/ 2581089 h 2595266"/>
              <a:gd name="connsiteX4" fmla="*/ 129132 w 4663175"/>
              <a:gd name="connsiteY4" fmla="*/ 2595266 h 2595266"/>
              <a:gd name="connsiteX0" fmla="*/ 129132 w 4671805"/>
              <a:gd name="connsiteY0" fmla="*/ 2659061 h 2659061"/>
              <a:gd name="connsiteX1" fmla="*/ 0 w 4671805"/>
              <a:gd name="connsiteY1" fmla="*/ 63795 h 2659061"/>
              <a:gd name="connsiteX2" fmla="*/ 4671805 w 4671805"/>
              <a:gd name="connsiteY2" fmla="*/ 0 h 2659061"/>
              <a:gd name="connsiteX3" fmla="*/ 4663175 w 4671805"/>
              <a:gd name="connsiteY3" fmla="*/ 2644884 h 2659061"/>
              <a:gd name="connsiteX4" fmla="*/ 129132 w 4671805"/>
              <a:gd name="connsiteY4" fmla="*/ 2659061 h 265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1805" h="2659061">
                <a:moveTo>
                  <a:pt x="129132" y="2659061"/>
                </a:moveTo>
                <a:lnTo>
                  <a:pt x="0" y="63795"/>
                </a:lnTo>
                <a:lnTo>
                  <a:pt x="4671805" y="0"/>
                </a:lnTo>
                <a:cubicBezTo>
                  <a:pt x="4668928" y="881628"/>
                  <a:pt x="4666052" y="1763256"/>
                  <a:pt x="4663175" y="2644884"/>
                </a:cubicBezTo>
                <a:lnTo>
                  <a:pt x="129132" y="265906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66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80987" indent="0">
              <a:buNone/>
              <a:defRPr sz="2333"/>
            </a:lvl2pPr>
            <a:lvl3pPr marL="761973" indent="0">
              <a:buNone/>
              <a:defRPr sz="2000"/>
            </a:lvl3pPr>
            <a:lvl4pPr marL="1142961" indent="0">
              <a:buNone/>
              <a:defRPr sz="1667"/>
            </a:lvl4pPr>
            <a:lvl5pPr marL="1523947" indent="0">
              <a:buNone/>
              <a:defRPr sz="1667"/>
            </a:lvl5pPr>
            <a:lvl6pPr marL="1904933" indent="0">
              <a:buNone/>
              <a:defRPr sz="1667"/>
            </a:lvl6pPr>
            <a:lvl7pPr marL="2285919" indent="0">
              <a:buNone/>
              <a:defRPr sz="1667"/>
            </a:lvl7pPr>
            <a:lvl8pPr marL="2666907" indent="0">
              <a:buNone/>
              <a:defRPr sz="1667"/>
            </a:lvl8pPr>
            <a:lvl9pPr marL="3047894" indent="0">
              <a:buNone/>
              <a:defRPr sz="1667"/>
            </a:lvl9pPr>
          </a:lstStyle>
          <a:p>
            <a:r>
              <a:rPr lang="en-US"/>
              <a:t>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70F35B-5645-329D-7660-2E121FBCF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9" y="6525606"/>
            <a:ext cx="1836339" cy="57977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A68917-22CE-6503-0123-3D69B8734D7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0560" y="1960749"/>
            <a:ext cx="3816773" cy="4373488"/>
          </a:xfrm>
        </p:spPr>
        <p:txBody>
          <a:bodyPr>
            <a:normAutofit/>
          </a:bodyPr>
          <a:lstStyle>
            <a:lvl1pPr marL="190494" indent="-190494">
              <a:buClr>
                <a:schemeClr val="bg1"/>
              </a:buClr>
              <a:buFont typeface="Montserrat" pitchFamily="2" charset="0"/>
              <a:buChar char="●"/>
              <a:defRPr sz="1333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380987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 marL="571480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 marL="761973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 marL="952466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08A147C5-3B59-F7F0-F49C-2A911B6C39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4539" y="6278096"/>
            <a:ext cx="3746191" cy="890990"/>
          </a:xfrm>
        </p:spPr>
        <p:txBody>
          <a:bodyPr anchor="b">
            <a:noAutofit/>
          </a:bodyPr>
          <a:lstStyle>
            <a:lvl1pPr marL="0" indent="0" algn="r">
              <a:buNone/>
              <a:defRPr sz="1000" b="0">
                <a:solidFill>
                  <a:schemeClr val="bg1"/>
                </a:solidFill>
                <a:highlight>
                  <a:srgbClr val="572A79"/>
                </a:highlight>
              </a:defRPr>
            </a:lvl1pPr>
            <a:lvl2pPr marL="190494" indent="0">
              <a:buNone/>
              <a:defRPr sz="1111" b="0"/>
            </a:lvl2pPr>
            <a:lvl3pPr marL="380987" indent="0">
              <a:buNone/>
              <a:defRPr sz="1111" b="0"/>
            </a:lvl3pPr>
            <a:lvl4pPr marL="571480" indent="0">
              <a:buNone/>
              <a:defRPr sz="1111" b="0"/>
            </a:lvl4pPr>
            <a:lvl5pPr marL="761973" indent="0">
              <a:buNone/>
              <a:defRPr sz="1111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5D42437-30C4-8DDD-950B-5FC145761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4539" y="2522458"/>
            <a:ext cx="3746191" cy="890990"/>
          </a:xfrm>
        </p:spPr>
        <p:txBody>
          <a:bodyPr anchor="b">
            <a:noAutofit/>
          </a:bodyPr>
          <a:lstStyle>
            <a:lvl1pPr marL="0" indent="0" algn="r">
              <a:buNone/>
              <a:defRPr sz="1000" b="0">
                <a:solidFill>
                  <a:schemeClr val="bg1"/>
                </a:solidFill>
                <a:highlight>
                  <a:srgbClr val="572A79"/>
                </a:highlight>
              </a:defRPr>
            </a:lvl1pPr>
            <a:lvl2pPr marL="190494" indent="0">
              <a:buNone/>
              <a:defRPr sz="1111" b="0"/>
            </a:lvl2pPr>
            <a:lvl3pPr marL="380987" indent="0">
              <a:buNone/>
              <a:defRPr sz="1111" b="0"/>
            </a:lvl3pPr>
            <a:lvl4pPr marL="571480" indent="0">
              <a:buNone/>
              <a:defRPr sz="1111" b="0"/>
            </a:lvl4pPr>
            <a:lvl5pPr marL="761973" indent="0">
              <a:buNone/>
              <a:defRPr sz="1111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108625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6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490320"/>
            <a:ext cx="10156680" cy="6997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35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39" name="Picture 3"/>
          <p:cNvPicPr/>
          <p:nvPr/>
        </p:nvPicPr>
        <p:blipFill>
          <a:blip r:embed="rId14"/>
          <a:stretch/>
        </p:blipFill>
        <p:spPr>
          <a:xfrm>
            <a:off x="369000" y="889200"/>
            <a:ext cx="2852640" cy="11188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dt" idx="1"/>
          </p:nvPr>
        </p:nvSpPr>
        <p:spPr>
          <a:xfrm>
            <a:off x="5229360" y="6731280"/>
            <a:ext cx="4558320" cy="3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ftr" idx="3"/>
          </p:nvPr>
        </p:nvSpPr>
        <p:spPr>
          <a:xfrm>
            <a:off x="3365280" y="7062840"/>
            <a:ext cx="3425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sldNum" idx="4"/>
          </p:nvPr>
        </p:nvSpPr>
        <p:spPr>
          <a:xfrm>
            <a:off x="717552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CEBC3FC-DB17-46A9-813D-4DF509FF3976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dt" idx="5"/>
          </p:nvPr>
        </p:nvSpPr>
        <p:spPr>
          <a:xfrm>
            <a:off x="69804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27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6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DD2516-3FAE-8544-9319-C37624AB1C8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1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9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E08691-EB91-FC3A-3CD5-04A81069EA4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473724" y="6594491"/>
            <a:ext cx="2346076" cy="67211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BFF8D1-10E2-0F6D-57DF-99DB5BE25307}"/>
              </a:ext>
            </a:extLst>
          </p:cNvPr>
          <p:cNvCxnSpPr>
            <a:cxnSpLocks/>
          </p:cNvCxnSpPr>
          <p:nvPr userDrawn="1"/>
        </p:nvCxnSpPr>
        <p:spPr>
          <a:xfrm>
            <a:off x="358070" y="1116446"/>
            <a:ext cx="336903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85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874035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B7BE69-F46A-B949-8196-CE0E070DBE3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6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-49680" y="-37440"/>
            <a:ext cx="10259640" cy="7694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6"/>
          <p:cNvSpPr/>
          <p:nvPr/>
        </p:nvSpPr>
        <p:spPr>
          <a:xfrm>
            <a:off x="433440" y="1122840"/>
            <a:ext cx="55576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12"/>
          <p:cNvSpPr/>
          <p:nvPr/>
        </p:nvSpPr>
        <p:spPr>
          <a:xfrm>
            <a:off x="379800" y="2895480"/>
            <a:ext cx="466704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Royal Holloway, University of London.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Picture 8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49560" y="6311520"/>
            <a:ext cx="1112040" cy="1076760"/>
          </a:xfrm>
          <a:prstGeom prst="rect">
            <a:avLst/>
          </a:prstGeom>
          <a:ln w="0">
            <a:noFill/>
          </a:ln>
        </p:spPr>
      </p:pic>
      <p:sp>
        <p:nvSpPr>
          <p:cNvPr id="253" name="TextBox 9"/>
          <p:cNvSpPr/>
          <p:nvPr/>
        </p:nvSpPr>
        <p:spPr>
          <a:xfrm>
            <a:off x="1650960" y="6311520"/>
            <a:ext cx="7598520" cy="10767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4" name="Picture 17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5441400" y="3273120"/>
            <a:ext cx="4305240" cy="28011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5" name="Picture 18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5441400" y="250560"/>
            <a:ext cx="4281840" cy="285372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6" name="Picture 5" descr="Colour Logo new"/>
          <p:cNvPicPr/>
          <p:nvPr/>
        </p:nvPicPr>
        <p:blipFill>
          <a:blip r:embed="rId5"/>
          <a:stretch/>
        </p:blipFill>
        <p:spPr>
          <a:xfrm>
            <a:off x="7614360" y="6311520"/>
            <a:ext cx="2108880" cy="107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94F565E-45D8-D228-CF69-96FE8F093E3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56DF33-B7E7-505B-76D7-0A01667E688D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95887978-34C8-35EE-D5A9-D913E79A6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23" r="-242" b="-86"/>
          <a:stretch>
            <a:fillRect/>
          </a:stretch>
        </p:blipFill>
        <p:spPr>
          <a:xfrm>
            <a:off x="4834633" y="-1"/>
            <a:ext cx="6610298" cy="7308646"/>
          </a:xfrm>
          <a:custGeom>
            <a:avLst/>
            <a:gdLst>
              <a:gd name="connsiteX0" fmla="*/ 0 w 4576573"/>
              <a:gd name="connsiteY0" fmla="*/ 5143500 h 5143500"/>
              <a:gd name="connsiteX1" fmla="*/ 1144143 w 4576573"/>
              <a:gd name="connsiteY1" fmla="*/ 0 h 5143500"/>
              <a:gd name="connsiteX2" fmla="*/ 3432430 w 4576573"/>
              <a:gd name="connsiteY2" fmla="*/ 0 h 5143500"/>
              <a:gd name="connsiteX3" fmla="*/ 4576573 w 4576573"/>
              <a:gd name="connsiteY3" fmla="*/ 5143500 h 5143500"/>
              <a:gd name="connsiteX4" fmla="*/ 0 w 4576573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3653261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60588 w 4797404"/>
              <a:gd name="connsiteY0" fmla="*/ 5170004 h 5170004"/>
              <a:gd name="connsiteX1" fmla="*/ 0 w 4797404"/>
              <a:gd name="connsiteY1" fmla="*/ 0 h 5170004"/>
              <a:gd name="connsiteX2" fmla="*/ 4792948 w 4797404"/>
              <a:gd name="connsiteY2" fmla="*/ 0 h 5170004"/>
              <a:gd name="connsiteX3" fmla="*/ 4797404 w 4797404"/>
              <a:gd name="connsiteY3" fmla="*/ 5143500 h 5170004"/>
              <a:gd name="connsiteX4" fmla="*/ 260588 w 4797404"/>
              <a:gd name="connsiteY4" fmla="*/ 5170004 h 5170004"/>
              <a:gd name="connsiteX0" fmla="*/ 342719 w 4797404"/>
              <a:gd name="connsiteY0" fmla="*/ 5027642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342719 w 4797404"/>
              <a:gd name="connsiteY4" fmla="*/ 5027642 h 5143500"/>
              <a:gd name="connsiteX0" fmla="*/ 260587 w 4797404"/>
              <a:gd name="connsiteY0" fmla="*/ 5142626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60587 w 4797404"/>
              <a:gd name="connsiteY4" fmla="*/ 5142626 h 5143500"/>
              <a:gd name="connsiteX0" fmla="*/ 125908 w 4797404"/>
              <a:gd name="connsiteY0" fmla="*/ 255537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125908 w 4797404"/>
              <a:gd name="connsiteY4" fmla="*/ 2555370 h 5143500"/>
              <a:gd name="connsiteX0" fmla="*/ 125908 w 4804493"/>
              <a:gd name="connsiteY0" fmla="*/ 2555370 h 2555370"/>
              <a:gd name="connsiteX1" fmla="*/ 0 w 4804493"/>
              <a:gd name="connsiteY1" fmla="*/ 0 h 2555370"/>
              <a:gd name="connsiteX2" fmla="*/ 4792948 w 4804493"/>
              <a:gd name="connsiteY2" fmla="*/ 0 h 2555370"/>
              <a:gd name="connsiteX3" fmla="*/ 4804493 w 4804493"/>
              <a:gd name="connsiteY3" fmla="*/ 2485361 h 2555370"/>
              <a:gd name="connsiteX4" fmla="*/ 125908 w 4804493"/>
              <a:gd name="connsiteY4" fmla="*/ 2555370 h 255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4493" h="2555370">
                <a:moveTo>
                  <a:pt x="125908" y="2555370"/>
                </a:moveTo>
                <a:lnTo>
                  <a:pt x="0" y="0"/>
                </a:lnTo>
                <a:lnTo>
                  <a:pt x="4792948" y="0"/>
                </a:lnTo>
                <a:cubicBezTo>
                  <a:pt x="4794433" y="1714500"/>
                  <a:pt x="4803008" y="770861"/>
                  <a:pt x="4804493" y="2485361"/>
                </a:cubicBezTo>
                <a:lnTo>
                  <a:pt x="125908" y="25553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CCFF4-5D76-9756-A175-172CB23CC6CA}"/>
              </a:ext>
            </a:extLst>
          </p:cNvPr>
          <p:cNvSpPr txBox="1"/>
          <p:nvPr/>
        </p:nvSpPr>
        <p:spPr>
          <a:xfrm>
            <a:off x="458735" y="2176510"/>
            <a:ext cx="4482519" cy="4377545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Overflow="overflow" horzOverflow="overflow" vert="horz" wrap="square" lIns="100000" tIns="50800" rIns="101600" bIns="508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07995"/>
            <a:r>
              <a:rPr lang="en-GB" sz="1778" dirty="0">
                <a:solidFill>
                  <a:prstClr val="white"/>
                </a:solidFill>
                <a:latin typeface="Aptos" panose="020B0004020202020204" pitchFamily="34" charset="0"/>
              </a:rPr>
              <a:t>Want to see what university subjects are really like? </a:t>
            </a:r>
            <a:r>
              <a:rPr lang="en-GB" sz="1778" b="1" dirty="0">
                <a:solidFill>
                  <a:prstClr val="white"/>
                </a:solidFill>
                <a:latin typeface="Aptos" panose="020B0004020202020204" pitchFamily="34" charset="0"/>
              </a:rPr>
              <a:t>Book your place </a:t>
            </a:r>
            <a:r>
              <a:rPr lang="en-GB" sz="1778" dirty="0">
                <a:solidFill>
                  <a:prstClr val="white"/>
                </a:solidFill>
                <a:latin typeface="Aptos" panose="020B0004020202020204" pitchFamily="34" charset="0"/>
              </a:rPr>
              <a:t>on an online taster session and explore exciting topics with our academics.</a:t>
            </a:r>
          </a:p>
          <a:p>
            <a:pPr defTabSz="507995"/>
            <a:endParaRPr lang="en-GB" sz="1111" dirty="0">
              <a:solidFill>
                <a:prstClr val="white"/>
              </a:solidFill>
              <a:latin typeface="Aptos" panose="020B0004020202020204" pitchFamily="34" charset="0"/>
              <a:cs typeface="Arial"/>
            </a:endParaRPr>
          </a:p>
          <a:p>
            <a:pPr defTabSz="507995"/>
            <a:r>
              <a:rPr lang="en-GB" sz="1778" b="1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+ Psychology</a:t>
            </a:r>
          </a:p>
          <a:p>
            <a:pPr defTabSz="507995"/>
            <a:r>
              <a:rPr lang="en-GB" sz="1778" b="1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+ Pharmacy</a:t>
            </a:r>
          </a:p>
          <a:p>
            <a:pPr defTabSz="507995"/>
            <a:r>
              <a:rPr lang="en-GB" sz="1778" b="1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+ Media</a:t>
            </a:r>
          </a:p>
          <a:p>
            <a:pPr defTabSz="507995"/>
            <a:r>
              <a:rPr lang="en-GB" sz="1778" b="1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+ Podiatry and Physiotherapy</a:t>
            </a:r>
          </a:p>
          <a:p>
            <a:pPr defTabSz="507995"/>
            <a:r>
              <a:rPr lang="en-GB" sz="1778" b="1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+ Product Design/Design Engineering</a:t>
            </a:r>
          </a:p>
          <a:p>
            <a:pPr defTabSz="507995"/>
            <a:r>
              <a:rPr lang="en-GB" sz="1778" b="1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+ Space Law</a:t>
            </a:r>
          </a:p>
          <a:p>
            <a:pPr defTabSz="507995"/>
            <a:r>
              <a:rPr lang="en-GB" sz="1778" b="1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+ Geography and the environment</a:t>
            </a:r>
          </a:p>
          <a:p>
            <a:pPr defTabSz="507995"/>
            <a:r>
              <a:rPr lang="en-GB" sz="1778" b="1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+ Politics and Philosophy</a:t>
            </a:r>
          </a:p>
          <a:p>
            <a:pPr defTabSz="507995"/>
            <a:r>
              <a:rPr lang="en-GB" sz="1778" b="1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+ Midwifery</a:t>
            </a:r>
          </a:p>
          <a:p>
            <a:pPr defTabSz="507995"/>
            <a:r>
              <a:rPr lang="en-GB" sz="1778" b="1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+ Business and Marketing</a:t>
            </a:r>
          </a:p>
          <a:p>
            <a:pPr defTabSz="507995"/>
            <a:r>
              <a:rPr lang="en-GB" sz="1778" b="1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+ Architecture</a:t>
            </a:r>
            <a:endParaRPr lang="en-GB" sz="2000" b="1" dirty="0">
              <a:solidFill>
                <a:prstClr val="white"/>
              </a:solidFill>
              <a:latin typeface="Aptos" panose="02110004020202020204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B3A532-93D7-A047-1F94-FCEB66FCCB31}"/>
              </a:ext>
            </a:extLst>
          </p:cNvPr>
          <p:cNvSpPr/>
          <p:nvPr/>
        </p:nvSpPr>
        <p:spPr>
          <a:xfrm rot="21305725">
            <a:off x="580831" y="597787"/>
            <a:ext cx="4319419" cy="1323978"/>
          </a:xfrm>
          <a:prstGeom prst="rect">
            <a:avLst/>
          </a:prstGeom>
          <a:solidFill>
            <a:srgbClr val="8640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07995"/>
            <a:r>
              <a:rPr lang="en-US" sz="2556" b="1" dirty="0">
                <a:solidFill>
                  <a:prstClr val="white"/>
                </a:solidFill>
                <a:latin typeface="Aptos" panose="020B0004020202020204" pitchFamily="34" charset="0"/>
              </a:rPr>
              <a:t>Online subject taster events at the University of Brighton</a:t>
            </a:r>
            <a:endParaRPr lang="en-001" sz="2556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659D0-6645-0723-6748-0985865A3456}"/>
              </a:ext>
            </a:extLst>
          </p:cNvPr>
          <p:cNvSpPr/>
          <p:nvPr/>
        </p:nvSpPr>
        <p:spPr>
          <a:xfrm>
            <a:off x="4948939" y="5396846"/>
            <a:ext cx="5220651" cy="2242983"/>
          </a:xfrm>
          <a:prstGeom prst="rect">
            <a:avLst/>
          </a:prstGeom>
          <a:solidFill>
            <a:srgbClr val="EC61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7995"/>
            <a:endParaRPr lang="en-001" sz="20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20" name="Picture 4" descr="A yellow light beam on a black background&#10;&#10;Description automatically generated">
            <a:extLst>
              <a:ext uri="{FF2B5EF4-FFF2-40B4-BE49-F238E27FC236}">
                <a16:creationId xmlns:a16="http://schemas.microsoft.com/office/drawing/2014/main" id="{76CD459B-02DA-EF27-F2F9-5192ECA7D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04" y="499201"/>
            <a:ext cx="3764030" cy="171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1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2A4BC3BD-DDAD-1EA3-67AF-73A590D8A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702" y="5570175"/>
            <a:ext cx="1916548" cy="19038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C271C2-69A8-268C-09C2-3FABC738A10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918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83118">
            <a:off x="7405896" y="5509251"/>
            <a:ext cx="2532611" cy="2020534"/>
          </a:xfrm>
          <a:prstGeom prst="rect">
            <a:avLst/>
          </a:prstGeom>
          <a:scene3d>
            <a:camera prst="orthographicFront">
              <a:rot lat="21299999" lon="21599992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7790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10CDDF01-6A3A-B8E6-5B92-7FB2983B59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9460" b="9460"/>
          <a:stretch/>
        </p:blipFill>
        <p:spPr>
          <a:xfrm>
            <a:off x="0" y="0"/>
            <a:ext cx="10160000" cy="634823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A374C-AE52-9C58-5DDF-1F6B164D13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9248" y="350863"/>
            <a:ext cx="9326930" cy="5679337"/>
          </a:xfrm>
        </p:spPr>
        <p:txBody>
          <a:bodyPr lIns="200000" tIns="160000" rIns="101600" bIns="50800" anchor="t"/>
          <a:lstStyle/>
          <a:p>
            <a:pPr algn="r"/>
            <a:r>
              <a:rPr lang="en-GB" sz="4889" dirty="0">
                <a:latin typeface="Times New Roman"/>
                <a:cs typeface="Times New Roman"/>
              </a:rPr>
              <a:t>Leeds Futures</a:t>
            </a:r>
            <a:endParaRPr lang="en-US"/>
          </a:p>
          <a:p>
            <a:endParaRPr lang="en-GB" sz="2000" b="0" dirty="0">
              <a:latin typeface="Calibri"/>
              <a:ea typeface="Calibri"/>
              <a:cs typeface="Calibri"/>
            </a:endParaRPr>
          </a:p>
          <a:p>
            <a:pPr marL="761992" indent="-761992">
              <a:buChar char="•"/>
            </a:pPr>
            <a:endParaRPr lang="en-GB" sz="2000" dirty="0">
              <a:ea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AB1A2-909F-16AC-B958-C4DF3908D1EB}"/>
              </a:ext>
            </a:extLst>
          </p:cNvPr>
          <p:cNvSpPr txBox="1"/>
          <p:nvPr/>
        </p:nvSpPr>
        <p:spPr>
          <a:xfrm>
            <a:off x="484716" y="2292349"/>
            <a:ext cx="6737349" cy="34419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1600" tIns="50800" rIns="101600" bIns="508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80996" indent="-380996" defTabSz="1015990">
              <a:lnSpc>
                <a:spcPct val="90000"/>
              </a:lnSpc>
              <a:spcBef>
                <a:spcPts val="1111"/>
              </a:spcBef>
              <a:buFont typeface="Arial,Sans-Serif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Develop your knowledge and understanding in your subject of interest </a:t>
            </a:r>
          </a:p>
          <a:p>
            <a:pPr marL="380996" indent="-380996" defTabSz="1015990">
              <a:lnSpc>
                <a:spcPct val="90000"/>
              </a:lnSpc>
              <a:spcBef>
                <a:spcPts val="1111"/>
              </a:spcBef>
              <a:buFont typeface="Arial,Sans-Serif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Learn what is involved in studying at university </a:t>
            </a:r>
          </a:p>
          <a:p>
            <a:pPr marL="380996" indent="-380996" defTabSz="1015990">
              <a:lnSpc>
                <a:spcPct val="90000"/>
              </a:lnSpc>
              <a:spcBef>
                <a:spcPts val="1111"/>
              </a:spcBef>
              <a:buFont typeface="Arial,Sans-Serif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Attend taster lectures, seminars and practical sessions </a:t>
            </a:r>
          </a:p>
          <a:p>
            <a:pPr marL="380996" indent="-380996" defTabSz="1015990">
              <a:lnSpc>
                <a:spcPct val="90000"/>
              </a:lnSpc>
              <a:spcBef>
                <a:spcPts val="1111"/>
              </a:spcBef>
              <a:buFont typeface="Arial,Sans-Serif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Meet current students and academics </a:t>
            </a:r>
          </a:p>
          <a:p>
            <a:pPr marL="380996" indent="-380996" defTabSz="1015990">
              <a:lnSpc>
                <a:spcPct val="90000"/>
              </a:lnSpc>
              <a:spcBef>
                <a:spcPts val="1111"/>
              </a:spcBef>
              <a:buFont typeface="Arial,Sans-Serif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Get to know the University campus </a:t>
            </a:r>
          </a:p>
          <a:p>
            <a:pPr marL="380996" indent="-380996" defTabSz="1015990">
              <a:lnSpc>
                <a:spcPct val="90000"/>
              </a:lnSpc>
              <a:spcBef>
                <a:spcPts val="1111"/>
              </a:spcBef>
              <a:buFont typeface="Arial,Sans-Serif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Benefit from support up to the point of applying to university </a:t>
            </a:r>
          </a:p>
          <a:p>
            <a:pPr marL="380996" indent="-380996" defTabSz="1015990">
              <a:lnSpc>
                <a:spcPct val="90000"/>
              </a:lnSpc>
              <a:spcBef>
                <a:spcPts val="1111"/>
              </a:spcBef>
              <a:buFont typeface="Arial,Sans-Serif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Find out about career opportunities after university </a:t>
            </a:r>
            <a:endParaRPr lang="en-GB" sz="2000">
              <a:solidFill>
                <a:srgbClr val="FFFFFF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82966-9C26-D9E4-AAB7-A10580D5BE38}"/>
              </a:ext>
            </a:extLst>
          </p:cNvPr>
          <p:cNvSpPr txBox="1"/>
          <p:nvPr/>
        </p:nvSpPr>
        <p:spPr>
          <a:xfrm>
            <a:off x="539750" y="520699"/>
            <a:ext cx="4745567" cy="14704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1600" tIns="50800" rIns="101600" bIns="508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15990"/>
            <a:r>
              <a:rPr lang="en-GB" sz="2222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Are you a Year 12 or Level 1 student? Interested in getting a taste of what it's like to study a particular subject at the University of Leeds?</a:t>
            </a: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 </a:t>
            </a:r>
            <a:endParaRPr lang="en-US" sz="2000" dirty="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7C75C54-1D84-3924-A20C-9801BFF16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00" y="3962400"/>
            <a:ext cx="2222500" cy="2222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ADABD6-125B-D21D-FB0F-D2663806963B}"/>
              </a:ext>
            </a:extLst>
          </p:cNvPr>
          <p:cNvSpPr/>
          <p:nvPr/>
        </p:nvSpPr>
        <p:spPr>
          <a:xfrm>
            <a:off x="7219950" y="3522134"/>
            <a:ext cx="2921000" cy="5863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r>
              <a:rPr lang="en-GB" sz="2000" b="1" dirty="0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Find out more or apply</a:t>
            </a:r>
            <a:endParaRPr lang="en-GB" sz="2000" b="1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22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29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861395-B70F-8A5B-2BAA-D15601473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5718894"/>
            <a:ext cx="5232400" cy="1901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A1794E-A4FC-D4CA-496C-A77D66008E71}"/>
              </a:ext>
            </a:extLst>
          </p:cNvPr>
          <p:cNvSpPr/>
          <p:nvPr/>
        </p:nvSpPr>
        <p:spPr>
          <a:xfrm>
            <a:off x="279400" y="1905000"/>
            <a:ext cx="540335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Our Open Days and Campus Tours are a great opportunity to see our beautiful campus, take a tour of our stunning accommodation, and meet staff and students from the course you are looking to study.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Find out more at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winchester.ac.uk/study/visit-us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1D543-E2CB-FFD2-E8C0-063C924F979F}"/>
              </a:ext>
            </a:extLst>
          </p:cNvPr>
          <p:cNvSpPr/>
          <p:nvPr/>
        </p:nvSpPr>
        <p:spPr>
          <a:xfrm>
            <a:off x="585229" y="830759"/>
            <a:ext cx="4791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Visit Winchester!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66221-BC2B-A4FD-17D4-B4F99596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51600" y="1114372"/>
            <a:ext cx="302342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114A9-34A4-C541-38B9-DA45043B7A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51600" y="3352800"/>
            <a:ext cx="3022552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54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1637-CF86-7075-C332-0256D626E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71739-454A-AF68-4DBD-96B219EC49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6BA42E3C-E757-DFAD-329B-B7C52E3E5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66C72-4B68-D63C-1E4B-98CA4D1DC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0"/>
            <a:ext cx="10147301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6C3C6-B5F6-75E5-21AA-30FCD6E45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CB26F148-B6D9-4F8E-AD88-0B752D90A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Education Outreach 1">
      <a:dk1>
        <a:srgbClr val="000000"/>
      </a:dk1>
      <a:lt1>
        <a:srgbClr val="FFFFFF"/>
      </a:lt1>
      <a:dk2>
        <a:srgbClr val="202020"/>
      </a:dk2>
      <a:lt2>
        <a:srgbClr val="EFEAE6"/>
      </a:lt2>
      <a:accent1>
        <a:srgbClr val="CC3C49"/>
      </a:accent1>
      <a:accent2>
        <a:srgbClr val="FF5E71"/>
      </a:accent2>
      <a:accent3>
        <a:srgbClr val="FF858D"/>
      </a:accent3>
      <a:accent4>
        <a:srgbClr val="FFA8A8"/>
      </a:accent4>
      <a:accent5>
        <a:srgbClr val="910000"/>
      </a:accent5>
      <a:accent6>
        <a:srgbClr val="FF4E36"/>
      </a:accent6>
      <a:hlink>
        <a:srgbClr val="000000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Location &amp; Campus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02265_MasterBrandPPT_Oct25.pptx" id="{4BCB2FF5-E38A-42AE-9786-B91DE6E5013B}" vid="{7C4B6F17-78CD-4297-B64A-D86E28161FD7}"/>
    </a:ext>
  </a:extLst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283</Words>
  <Application>Microsoft Office PowerPoint</Application>
  <PresentationFormat>Custom</PresentationFormat>
  <Paragraphs>34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10</vt:i4>
      </vt:variant>
    </vt:vector>
  </HeadingPairs>
  <TitlesOfParts>
    <vt:vector size="29" baseType="lpstr">
      <vt:lpstr>Aptos</vt:lpstr>
      <vt:lpstr>Aptos Display</vt:lpstr>
      <vt:lpstr>Arial</vt:lpstr>
      <vt:lpstr>Arial,Sans-Serif</vt:lpstr>
      <vt:lpstr>Calibri</vt:lpstr>
      <vt:lpstr>Corbel</vt:lpstr>
      <vt:lpstr>Raleway</vt:lpstr>
      <vt:lpstr>Symbol</vt:lpstr>
      <vt:lpstr>Times New Roman</vt:lpstr>
      <vt:lpstr>Wingdings</vt:lpstr>
      <vt:lpstr>Office Theme</vt:lpstr>
      <vt:lpstr>Office Theme</vt:lpstr>
      <vt:lpstr>Office Theme</vt:lpstr>
      <vt:lpstr>1_Office Theme</vt:lpstr>
      <vt:lpstr>2_Office Theme</vt:lpstr>
      <vt:lpstr>3_Office Theme</vt:lpstr>
      <vt:lpstr>6_Office Theme</vt:lpstr>
      <vt:lpstr>Location &amp; Campuses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2023-04-26T10:43:39Z</dcterms:created>
  <dcterms:modified xsi:type="dcterms:W3CDTF">2026-01-05T14:21:19Z</dcterms:modified>
  <dc:language/>
</cp:coreProperties>
</file>