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896" r:id="rId5"/>
    <p:sldId id="258" r:id="rId6"/>
    <p:sldId id="897" r:id="rId7"/>
    <p:sldId id="898" r:id="rId8"/>
    <p:sldId id="2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6CCAC-E806-4288-BBB8-45763E030D8D}" v="4" dt="2022-05-18T08:46:33.656"/>
    <p1510:client id="{8E4E4714-4611-48BD-BF7B-D6623BF82546}" v="1" dt="2022-05-18T09:30:18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Depledge" userId="6ff35ad6-b42e-47cf-805b-ff03ced85a82" providerId="ADAL" clId="{0806CCAC-E806-4288-BBB8-45763E030D8D}"/>
    <pc:docChg chg="custSel modSld">
      <pc:chgData name="Jamie Depledge" userId="6ff35ad6-b42e-47cf-805b-ff03ced85a82" providerId="ADAL" clId="{0806CCAC-E806-4288-BBB8-45763E030D8D}" dt="2022-05-18T08:46:33.656" v="7"/>
      <pc:docMkLst>
        <pc:docMk/>
      </pc:docMkLst>
      <pc:sldChg chg="addSp modSp">
        <pc:chgData name="Jamie Depledge" userId="6ff35ad6-b42e-47cf-805b-ff03ced85a82" providerId="ADAL" clId="{0806CCAC-E806-4288-BBB8-45763E030D8D}" dt="2022-05-18T08:46:28.461" v="3"/>
        <pc:sldMkLst>
          <pc:docMk/>
          <pc:sldMk cId="695361421" sldId="258"/>
        </pc:sldMkLst>
        <pc:picChg chg="add mod">
          <ac:chgData name="Jamie Depledge" userId="6ff35ad6-b42e-47cf-805b-ff03ced85a82" providerId="ADAL" clId="{0806CCAC-E806-4288-BBB8-45763E030D8D}" dt="2022-05-18T08:46:28.461" v="3"/>
          <ac:picMkLst>
            <pc:docMk/>
            <pc:sldMk cId="695361421" sldId="258"/>
            <ac:picMk id="7" creationId="{7E67DB88-70D8-3753-B61F-4EF1E9C5EEF8}"/>
          </ac:picMkLst>
        </pc:picChg>
      </pc:sldChg>
      <pc:sldChg chg="addSp delSp modSp mod">
        <pc:chgData name="Jamie Depledge" userId="6ff35ad6-b42e-47cf-805b-ff03ced85a82" providerId="ADAL" clId="{0806CCAC-E806-4288-BBB8-45763E030D8D}" dt="2022-05-18T08:46:23.098" v="2" actId="1076"/>
        <pc:sldMkLst>
          <pc:docMk/>
          <pc:sldMk cId="4275365591" sldId="896"/>
        </pc:sldMkLst>
        <pc:picChg chg="add mod">
          <ac:chgData name="Jamie Depledge" userId="6ff35ad6-b42e-47cf-805b-ff03ced85a82" providerId="ADAL" clId="{0806CCAC-E806-4288-BBB8-45763E030D8D}" dt="2022-05-18T08:46:23.098" v="2" actId="1076"/>
          <ac:picMkLst>
            <pc:docMk/>
            <pc:sldMk cId="4275365591" sldId="896"/>
            <ac:picMk id="3" creationId="{F4E63DF9-3FB4-53DB-06AA-1D0DD2CCBFC5}"/>
          </ac:picMkLst>
        </pc:picChg>
        <pc:picChg chg="del">
          <ac:chgData name="Jamie Depledge" userId="6ff35ad6-b42e-47cf-805b-ff03ced85a82" providerId="ADAL" clId="{0806CCAC-E806-4288-BBB8-45763E030D8D}" dt="2022-05-18T08:46:17.528" v="0" actId="478"/>
          <ac:picMkLst>
            <pc:docMk/>
            <pc:sldMk cId="4275365591" sldId="896"/>
            <ac:picMk id="9" creationId="{7EF4B1F5-4022-4A0D-97C5-24CE7C99916F}"/>
          </ac:picMkLst>
        </pc:picChg>
      </pc:sldChg>
      <pc:sldChg chg="addSp delSp modSp mod">
        <pc:chgData name="Jamie Depledge" userId="6ff35ad6-b42e-47cf-805b-ff03ced85a82" providerId="ADAL" clId="{0806CCAC-E806-4288-BBB8-45763E030D8D}" dt="2022-05-18T08:46:31.178" v="5"/>
        <pc:sldMkLst>
          <pc:docMk/>
          <pc:sldMk cId="1161032902" sldId="897"/>
        </pc:sldMkLst>
        <pc:picChg chg="del">
          <ac:chgData name="Jamie Depledge" userId="6ff35ad6-b42e-47cf-805b-ff03ced85a82" providerId="ADAL" clId="{0806CCAC-E806-4288-BBB8-45763E030D8D}" dt="2022-05-18T08:46:30.978" v="4" actId="478"/>
          <ac:picMkLst>
            <pc:docMk/>
            <pc:sldMk cId="1161032902" sldId="897"/>
            <ac:picMk id="4" creationId="{5A172E64-765D-4B74-A4E9-F751B488F431}"/>
          </ac:picMkLst>
        </pc:picChg>
        <pc:picChg chg="add mod">
          <ac:chgData name="Jamie Depledge" userId="6ff35ad6-b42e-47cf-805b-ff03ced85a82" providerId="ADAL" clId="{0806CCAC-E806-4288-BBB8-45763E030D8D}" dt="2022-05-18T08:46:31.178" v="5"/>
          <ac:picMkLst>
            <pc:docMk/>
            <pc:sldMk cId="1161032902" sldId="897"/>
            <ac:picMk id="6" creationId="{BB7FBB7E-C8A8-E09A-5A02-23A6CE6CFD11}"/>
          </ac:picMkLst>
        </pc:picChg>
      </pc:sldChg>
      <pc:sldChg chg="addSp delSp modSp mod">
        <pc:chgData name="Jamie Depledge" userId="6ff35ad6-b42e-47cf-805b-ff03ced85a82" providerId="ADAL" clId="{0806CCAC-E806-4288-BBB8-45763E030D8D}" dt="2022-05-18T08:46:33.656" v="7"/>
        <pc:sldMkLst>
          <pc:docMk/>
          <pc:sldMk cId="3188667999" sldId="898"/>
        </pc:sldMkLst>
        <pc:picChg chg="del">
          <ac:chgData name="Jamie Depledge" userId="6ff35ad6-b42e-47cf-805b-ff03ced85a82" providerId="ADAL" clId="{0806CCAC-E806-4288-BBB8-45763E030D8D}" dt="2022-05-18T08:46:33.454" v="6" actId="478"/>
          <ac:picMkLst>
            <pc:docMk/>
            <pc:sldMk cId="3188667999" sldId="898"/>
            <ac:picMk id="3" creationId="{CD83170B-19D1-41C8-8E30-865CEEE8A065}"/>
          </ac:picMkLst>
        </pc:picChg>
        <pc:picChg chg="add mod">
          <ac:chgData name="Jamie Depledge" userId="6ff35ad6-b42e-47cf-805b-ff03ced85a82" providerId="ADAL" clId="{0806CCAC-E806-4288-BBB8-45763E030D8D}" dt="2022-05-18T08:46:33.656" v="7"/>
          <ac:picMkLst>
            <pc:docMk/>
            <pc:sldMk cId="3188667999" sldId="898"/>
            <ac:picMk id="4" creationId="{8FEF446E-01E2-CC72-94A7-D7AF17B22379}"/>
          </ac:picMkLst>
        </pc:picChg>
      </pc:sldChg>
    </pc:docChg>
  </pc:docChgLst>
  <pc:docChgLst>
    <pc:chgData name="Jamie Depledge" userId="6ff35ad6-b42e-47cf-805b-ff03ced85a82" providerId="ADAL" clId="{8E4E4714-4611-48BD-BF7B-D6623BF82546}"/>
    <pc:docChg chg="custSel addSld modSld">
      <pc:chgData name="Jamie Depledge" userId="6ff35ad6-b42e-47cf-805b-ff03ced85a82" providerId="ADAL" clId="{8E4E4714-4611-48BD-BF7B-D6623BF82546}" dt="2022-05-18T09:30:21.544" v="6" actId="478"/>
      <pc:docMkLst>
        <pc:docMk/>
      </pc:docMkLst>
      <pc:sldChg chg="addSp delSp modSp new mod">
        <pc:chgData name="Jamie Depledge" userId="6ff35ad6-b42e-47cf-805b-ff03ced85a82" providerId="ADAL" clId="{8E4E4714-4611-48BD-BF7B-D6623BF82546}" dt="2022-05-18T09:30:21.544" v="6" actId="478"/>
        <pc:sldMkLst>
          <pc:docMk/>
          <pc:sldMk cId="1268344231" sldId="899"/>
        </pc:sldMkLst>
        <pc:spChg chg="del">
          <ac:chgData name="Jamie Depledge" userId="6ff35ad6-b42e-47cf-805b-ff03ced85a82" providerId="ADAL" clId="{8E4E4714-4611-48BD-BF7B-D6623BF82546}" dt="2022-05-18T09:30:11.112" v="2" actId="478"/>
          <ac:spMkLst>
            <pc:docMk/>
            <pc:sldMk cId="1268344231" sldId="899"/>
            <ac:spMk id="2" creationId="{132FFA41-462F-43BD-8F67-C701382FCC22}"/>
          </ac:spMkLst>
        </pc:spChg>
        <pc:spChg chg="del">
          <ac:chgData name="Jamie Depledge" userId="6ff35ad6-b42e-47cf-805b-ff03ced85a82" providerId="ADAL" clId="{8E4E4714-4611-48BD-BF7B-D6623BF82546}" dt="2022-05-18T09:30:09.931" v="1" actId="478"/>
          <ac:spMkLst>
            <pc:docMk/>
            <pc:sldMk cId="1268344231" sldId="899"/>
            <ac:spMk id="3" creationId="{92B153B6-156A-48F4-B531-D22EA8374FEA}"/>
          </ac:spMkLst>
        </pc:spChg>
        <pc:picChg chg="add del mod">
          <ac:chgData name="Jamie Depledge" userId="6ff35ad6-b42e-47cf-805b-ff03ced85a82" providerId="ADAL" clId="{8E4E4714-4611-48BD-BF7B-D6623BF82546}" dt="2022-05-18T09:30:21.544" v="6" actId="478"/>
          <ac:picMkLst>
            <pc:docMk/>
            <pc:sldMk cId="1268344231" sldId="899"/>
            <ac:picMk id="5" creationId="{5DFD2E6A-A083-41AA-BC08-247A055B8FC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537F7-9D28-4B72-9C39-97E38C567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80ED9-7505-4DAE-8069-5AB928188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C54AF-4A2F-4450-9288-B96FD70B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F9290-7D44-4620-A2AF-BE73337AD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CDA9-14D7-417E-9B63-91225D79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4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1AE5-EB99-48DF-A5D2-AFCEB844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87C032-0AF8-4306-9D7D-CBA88EA62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42F7B-5D0B-4A22-850A-DBCCA140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26BD9-CB48-4EFB-A119-5DE93360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2A650-B967-407D-A7E3-D8916A64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0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744B5F-6D3F-4FD6-80CF-9665FEEBE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0525ED-C1BF-4EA3-B58C-FB924193F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56DB-AA12-44CA-A54E-0148226B2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CB2ED-87AF-4128-80FE-BB33043E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F6A3C-128F-42D4-A197-83DA25F6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6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1E01C-1535-4396-B58A-387D2D55C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6AD44-B325-42EA-B85E-F5CC9A1FB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6E433-09F2-4199-9D1C-1C91D482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3C8C9-994F-4D3B-80C5-D006327B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5461B-8AED-4DA5-B967-E5B31C92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8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C4560-7AA1-4BEE-9727-24AD6406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41521-376D-4B15-B30E-54643AB89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DF495-A11E-427E-B409-3CC60771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C16AD-2F95-42D2-A2AD-4D4EABB9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49CB3-0C45-4897-9B53-8D8132D4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6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2574-5AF4-4C3A-90AF-2E3F2AAC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F1ABD-B938-4E50-86EE-7757DF90B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BF7F1-D7BB-4D4F-9D36-B4CFCAF64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83F6F-024F-4515-8C0D-B848136A5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B0B67-B9C9-4CAD-951A-F14831EC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53F59-FC43-431A-BD99-45D84FAC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9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3590-6F1D-4B0E-BA08-0F4941C8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40F96-9127-4496-A590-9DABDDF58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10A41-537E-487F-873B-CF403127A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A2CC1F-D408-426D-9676-351536320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95B3C-317C-467A-BBB1-5DA82C25A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AF1CE6-AC50-4316-8BA2-449BA662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918AE-A6DE-4ADE-90AE-FE02040B5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BB7351-3037-4BA8-B9CC-AE86B74D4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75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12C12-00BC-4F7E-A9F9-ECF6C56CB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8071C-26E3-4120-AC12-2EDBC855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8FE2B-BC51-452E-A5AB-3ED8F6D1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3080C-9CFC-42A4-9D16-337E5D7C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3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6EE0D-1468-4BA1-AC3D-AC5C71D03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EB83DC-F2F9-4B69-8583-1499109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19FCA-0513-4C7E-AC45-AACB6C85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5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9B95-FE87-4AC7-8A4D-7314F1153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4CD63-C3D5-4FFF-BF91-04EA34412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8F71C-517F-4DC1-B9C3-C02556D34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A9D15-B06F-4C39-9CE1-3B2E71BD4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B76DD-F8A7-4B23-A36A-E9AA72D22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87FBA-C00D-46CC-A1BE-8681491E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3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C4C3-82B7-461A-A7E4-3C59A9CAD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DBAE0B-C7E3-4D81-99B4-347810A57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51243-B9D2-4910-80DD-825CC6F1D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F4184-034D-46C0-9E5C-F229E6064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DF563-4DEC-477A-91EA-FC07775E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3A4C3-1326-4BEC-92AB-1374E9D5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6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525CD-6836-483B-A14F-447731CE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B6258-0F64-4856-B2C1-740A2BDC0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033A9-B688-4D3F-88EB-821D7B27B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EE999-C32E-4435-86CF-A99387B5219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B41E-C48F-4F53-B44D-C42494634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E8C72-EB17-4581-8A38-6D12B9F55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21A33-F2E0-499C-8EEC-677DBDB03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8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853" t="16606" r="36465" b="5737"/>
          <a:stretch/>
        </p:blipFill>
        <p:spPr>
          <a:xfrm>
            <a:off x="0" y="1"/>
            <a:ext cx="709683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3"/>
          <a:stretch/>
        </p:blipFill>
        <p:spPr>
          <a:xfrm>
            <a:off x="7055893" y="0"/>
            <a:ext cx="513610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63DF9-3FB4-53DB-06AA-1D0DD2CCB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6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561" t="17563" r="36821" b="7241"/>
          <a:stretch/>
        </p:blipFill>
        <p:spPr>
          <a:xfrm>
            <a:off x="1" y="-40456"/>
            <a:ext cx="7042245" cy="6916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537"/>
          <a:stretch/>
        </p:blipFill>
        <p:spPr>
          <a:xfrm>
            <a:off x="7014950" y="-297"/>
            <a:ext cx="5177579" cy="6858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3CA2D7-6895-4ECC-A037-2B2C55E30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" y="0"/>
            <a:ext cx="12192000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67DB88-70D8-3753-B61F-4EF1E9C5E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6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F762662E-3198-4614-AEC8-B2D9AFECF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FBB7E-C8A8-E09A-5A02-23A6CE6CF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3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1B6C411-37CC-40B3-8353-C62F49CC9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EF446E-01E2-CC72-94A7-D7AF17B22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6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sign, person&#10;&#10;Description automatically generated">
            <a:extLst>
              <a:ext uri="{FF2B5EF4-FFF2-40B4-BE49-F238E27FC236}">
                <a16:creationId xmlns:a16="http://schemas.microsoft.com/office/drawing/2014/main" id="{D04FDD69-6B57-44A4-9B75-0028638BD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0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D33E95FD95CC49A89C141D62DBC97C" ma:contentTypeVersion="13" ma:contentTypeDescription="Create a new document." ma:contentTypeScope="" ma:versionID="4df9ae588f3ef00b65488a9c14e1c416">
  <xsd:schema xmlns:xsd="http://www.w3.org/2001/XMLSchema" xmlns:xs="http://www.w3.org/2001/XMLSchema" xmlns:p="http://schemas.microsoft.com/office/2006/metadata/properties" xmlns:ns2="2725c57b-8c04-4d57-92bc-8b3d59dc36fb" xmlns:ns3="fb349e48-28cf-465c-9af2-772768fca8f1" targetNamespace="http://schemas.microsoft.com/office/2006/metadata/properties" ma:root="true" ma:fieldsID="de145fdafdd860d8886cfc58528e7853" ns2:_="" ns3:_="">
    <xsd:import namespace="2725c57b-8c04-4d57-92bc-8b3d59dc36fb"/>
    <xsd:import namespace="fb349e48-28cf-465c-9af2-772768fca8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25c57b-8c04-4d57-92bc-8b3d59dc36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49e48-28cf-465c-9af2-772768fca8f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b349e48-28cf-465c-9af2-772768fca8f1">
      <UserInfo>
        <DisplayName/>
        <AccountId xsi:nil="true"/>
        <AccountType/>
      </UserInfo>
    </SharedWithUsers>
    <MediaLengthInSeconds xmlns="2725c57b-8c04-4d57-92bc-8b3d59dc36fb" xsi:nil="true"/>
  </documentManagement>
</p:properties>
</file>

<file path=customXml/itemProps1.xml><?xml version="1.0" encoding="utf-8"?>
<ds:datastoreItem xmlns:ds="http://schemas.openxmlformats.org/officeDocument/2006/customXml" ds:itemID="{104E38C7-6FF6-4C1C-919D-3CCC4F4332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B5E14D-E386-4FED-AF1E-D206475A59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25c57b-8c04-4d57-92bc-8b3d59dc36fb"/>
    <ds:schemaRef ds:uri="fb349e48-28cf-465c-9af2-772768fca8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6674BC-209B-41C7-B58D-FBCAF593D099}">
  <ds:schemaRefs>
    <ds:schemaRef ds:uri="http://schemas.microsoft.com/office/2006/metadata/properties"/>
    <ds:schemaRef ds:uri="http://schemas.microsoft.com/office/infopath/2007/PartnerControls"/>
    <ds:schemaRef ds:uri="fb349e48-28cf-465c-9af2-772768fca8f1"/>
    <ds:schemaRef ds:uri="2725c57b-8c04-4d57-92bc-8b3d59dc36f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Barritt</dc:creator>
  <cp:lastModifiedBy>Jon</cp:lastModifiedBy>
  <cp:revision>4</cp:revision>
  <dcterms:created xsi:type="dcterms:W3CDTF">2022-02-14T12:54:14Z</dcterms:created>
  <dcterms:modified xsi:type="dcterms:W3CDTF">2022-05-18T09:43:29Z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246400</vt:r8>
  </property>
  <property fmtid="{D5CDD505-2E9C-101B-9397-08002B2CF9AE}" pid="3" name="ContentTypeId">
    <vt:lpwstr>0x01010044D33E95FD95CC49A89C141D62DBC97C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